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16"/>
  </p:notesMasterIdLst>
  <p:handoutMasterIdLst>
    <p:handoutMasterId r:id="rId17"/>
  </p:handoutMasterIdLst>
  <p:sldIdLst>
    <p:sldId id="256" r:id="rId2"/>
    <p:sldId id="265" r:id="rId3"/>
    <p:sldId id="258" r:id="rId4"/>
    <p:sldId id="289" r:id="rId5"/>
    <p:sldId id="290" r:id="rId6"/>
    <p:sldId id="259" r:id="rId7"/>
    <p:sldId id="291" r:id="rId8"/>
    <p:sldId id="288" r:id="rId9"/>
    <p:sldId id="292" r:id="rId10"/>
    <p:sldId id="293" r:id="rId11"/>
    <p:sldId id="294" r:id="rId12"/>
    <p:sldId id="296" r:id="rId13"/>
    <p:sldId id="298" r:id="rId14"/>
    <p:sldId id="287" r:id="rId1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854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68" autoAdjust="0"/>
    <p:restoredTop sz="94660"/>
  </p:normalViewPr>
  <p:slideViewPr>
    <p:cSldViewPr snapToGrid="0">
      <p:cViewPr varScale="1">
        <p:scale>
          <a:sx n="116" d="100"/>
          <a:sy n="116" d="100"/>
        </p:scale>
        <p:origin x="648" y="84"/>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notesViewPr>
    <p:cSldViewPr snapToGrid="0">
      <p:cViewPr varScale="1">
        <p:scale>
          <a:sx n="86" d="100"/>
          <a:sy n="86" d="100"/>
        </p:scale>
        <p:origin x="-384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38E288F-3C55-463A-A1D6-EC8E83A20603}" type="datetimeFigureOut">
              <a:rPr lang="zh-CN" altLang="en-US" smtClean="0"/>
              <a:t>2019/8/27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EBE157A-A682-4CA6-B1A5-5D529A342695}" type="slidenum">
              <a:rPr lang="zh-CN" altLang="en-US" smtClean="0"/>
              <a:t>‹#›</a:t>
            </a:fld>
            <a:endParaRPr lang="zh-CN" altLang="en-US"/>
          </a:p>
        </p:txBody>
      </p:sp>
    </p:spTree>
    <p:extLst>
      <p:ext uri="{BB962C8B-B14F-4D97-AF65-F5344CB8AC3E}">
        <p14:creationId xmlns:p14="http://schemas.microsoft.com/office/powerpoint/2010/main" val="18904246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644006-B938-41D3-9DD9-9BD878E013F8}" type="datetimeFigureOut">
              <a:rPr lang="zh-CN" altLang="en-US" smtClean="0"/>
              <a:pPr/>
              <a:t>2019/8/27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45C176-D67B-45C1-9FCC-166DCCDF7592}" type="slidenum">
              <a:rPr lang="zh-CN" altLang="en-US" smtClean="0"/>
              <a:pPr/>
              <a:t>‹#›</a:t>
            </a:fld>
            <a:endParaRPr lang="zh-CN" altLang="en-US"/>
          </a:p>
        </p:txBody>
      </p:sp>
    </p:spTree>
    <p:extLst>
      <p:ext uri="{BB962C8B-B14F-4D97-AF65-F5344CB8AC3E}">
        <p14:creationId xmlns:p14="http://schemas.microsoft.com/office/powerpoint/2010/main" val="5446630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0845C176-D67B-45C1-9FCC-166DCCDF7592}" type="slidenum">
              <a:rPr lang="zh-CN" altLang="en-US" smtClean="0"/>
              <a:pPr/>
              <a:t>1</a:t>
            </a:fld>
            <a:endParaRPr lang="zh-CN" altLang="en-US"/>
          </a:p>
        </p:txBody>
      </p:sp>
    </p:spTree>
    <p:extLst>
      <p:ext uri="{BB962C8B-B14F-4D97-AF65-F5344CB8AC3E}">
        <p14:creationId xmlns:p14="http://schemas.microsoft.com/office/powerpoint/2010/main" val="1268410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09653F-834D-4B7B-9899-D7CD7EF825EA}" type="slidenum">
              <a:rPr lang="zh-CN" altLang="en-US" smtClean="0">
                <a:solidFill>
                  <a:prstClr val="black"/>
                </a:solidFill>
              </a:rPr>
              <a:pPr/>
              <a:t>2</a:t>
            </a:fld>
            <a:endParaRPr lang="zh-CN" altLang="en-US">
              <a:solidFill>
                <a:prstClr val="black"/>
              </a:solidFill>
            </a:endParaRPr>
          </a:p>
        </p:txBody>
      </p:sp>
    </p:spTree>
    <p:extLst>
      <p:ext uri="{BB962C8B-B14F-4D97-AF65-F5344CB8AC3E}">
        <p14:creationId xmlns:p14="http://schemas.microsoft.com/office/powerpoint/2010/main" val="2699222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09653F-834D-4B7B-9899-D7CD7EF825EA}"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3371803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09653F-834D-4B7B-9899-D7CD7EF825EA}" type="slidenum">
              <a:rPr lang="zh-CN" altLang="en-US" smtClean="0">
                <a:solidFill>
                  <a:prstClr val="black"/>
                </a:solidFill>
              </a:rPr>
              <a:pPr/>
              <a:t>6</a:t>
            </a:fld>
            <a:endParaRPr lang="zh-CN" altLang="en-US">
              <a:solidFill>
                <a:prstClr val="black"/>
              </a:solidFill>
            </a:endParaRPr>
          </a:p>
        </p:txBody>
      </p:sp>
    </p:spTree>
    <p:extLst>
      <p:ext uri="{BB962C8B-B14F-4D97-AF65-F5344CB8AC3E}">
        <p14:creationId xmlns:p14="http://schemas.microsoft.com/office/powerpoint/2010/main" val="19769065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09653F-834D-4B7B-9899-D7CD7EF825EA}"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4110960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30"/>
            <a:ext cx="103632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B7F4FAE-2580-466F-A89F-658472E7C288}" type="datetimeFigureOut">
              <a:rPr lang="zh-CN" altLang="en-US" smtClean="0"/>
              <a:pPr/>
              <a:t>2019/8/27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55AC01-E74C-4D14-A5E3-5D610984A123}"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7F4FAE-2580-466F-A89F-658472E7C288}" type="datetimeFigureOut">
              <a:rPr lang="zh-CN" altLang="en-US" smtClean="0"/>
              <a:pPr/>
              <a:t>2019/8/27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55AC01-E74C-4D14-A5E3-5D610984A123}"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85600" y="274643"/>
            <a:ext cx="36576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12800" y="274643"/>
            <a:ext cx="107696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7F4FAE-2580-466F-A89F-658472E7C288}" type="datetimeFigureOut">
              <a:rPr lang="zh-CN" altLang="en-US" smtClean="0"/>
              <a:pPr/>
              <a:t>2019/8/27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55AC01-E74C-4D14-A5E3-5D610984A123}"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比较">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734551" y="596903"/>
            <a:ext cx="2692880" cy="2359649"/>
          </a:xfrm>
          <a:prstGeom prst="rect">
            <a:avLst/>
          </a:prstGeom>
        </p:spPr>
      </p:pic>
      <p:pic>
        <p:nvPicPr>
          <p:cNvPr id="29" name="图片 2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6431" y="2447925"/>
            <a:ext cx="13043861" cy="3619500"/>
          </a:xfrm>
          <a:prstGeom prst="rect">
            <a:avLst/>
          </a:prstGeom>
        </p:spPr>
      </p:pic>
      <p:pic>
        <p:nvPicPr>
          <p:cNvPr id="30" name="图片 29"/>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00075" y="0"/>
            <a:ext cx="2827972" cy="2686050"/>
          </a:xfrm>
          <a:prstGeom prst="rect">
            <a:avLst/>
          </a:prstGeom>
        </p:spPr>
      </p:pic>
      <p:pic>
        <p:nvPicPr>
          <p:cNvPr id="31" name="图片 30"/>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770859" y="3504666"/>
            <a:ext cx="4892488" cy="3524091"/>
          </a:xfrm>
          <a:prstGeom prst="rect">
            <a:avLst/>
          </a:prstGeom>
        </p:spPr>
      </p:pic>
      <p:sp>
        <p:nvSpPr>
          <p:cNvPr id="32" name="矩形 31"/>
          <p:cNvSpPr/>
          <p:nvPr userDrawn="1"/>
        </p:nvSpPr>
        <p:spPr>
          <a:xfrm>
            <a:off x="0" y="-28039"/>
            <a:ext cx="12192000" cy="688603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49128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比较">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734551" y="596903"/>
            <a:ext cx="2692880" cy="2359649"/>
          </a:xfrm>
          <a:prstGeom prst="rect">
            <a:avLst/>
          </a:prstGeom>
        </p:spPr>
      </p:pic>
      <p:pic>
        <p:nvPicPr>
          <p:cNvPr id="29" name="图片 2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6431" y="2447925"/>
            <a:ext cx="13043861" cy="3619500"/>
          </a:xfrm>
          <a:prstGeom prst="rect">
            <a:avLst/>
          </a:prstGeom>
        </p:spPr>
      </p:pic>
      <p:pic>
        <p:nvPicPr>
          <p:cNvPr id="30" name="图片 29"/>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00075" y="0"/>
            <a:ext cx="2827972" cy="2686050"/>
          </a:xfrm>
          <a:prstGeom prst="rect">
            <a:avLst/>
          </a:prstGeom>
        </p:spPr>
      </p:pic>
      <p:pic>
        <p:nvPicPr>
          <p:cNvPr id="31" name="图片 30"/>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770859" y="3504666"/>
            <a:ext cx="4892488" cy="3524091"/>
          </a:xfrm>
          <a:prstGeom prst="rect">
            <a:avLst/>
          </a:prstGeom>
        </p:spPr>
      </p:pic>
      <p:sp>
        <p:nvSpPr>
          <p:cNvPr id="32" name="矩形 31"/>
          <p:cNvSpPr/>
          <p:nvPr userDrawn="1"/>
        </p:nvSpPr>
        <p:spPr>
          <a:xfrm>
            <a:off x="0" y="-28039"/>
            <a:ext cx="12192000" cy="688603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4912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比较">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734551" y="596903"/>
            <a:ext cx="2692880" cy="2359649"/>
          </a:xfrm>
          <a:prstGeom prst="rect">
            <a:avLst/>
          </a:prstGeom>
        </p:spPr>
      </p:pic>
      <p:pic>
        <p:nvPicPr>
          <p:cNvPr id="29" name="图片 2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6431" y="2447925"/>
            <a:ext cx="13043861" cy="3619500"/>
          </a:xfrm>
          <a:prstGeom prst="rect">
            <a:avLst/>
          </a:prstGeom>
        </p:spPr>
      </p:pic>
      <p:pic>
        <p:nvPicPr>
          <p:cNvPr id="30" name="图片 29"/>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00075" y="0"/>
            <a:ext cx="2827972" cy="2686050"/>
          </a:xfrm>
          <a:prstGeom prst="rect">
            <a:avLst/>
          </a:prstGeom>
        </p:spPr>
      </p:pic>
      <p:pic>
        <p:nvPicPr>
          <p:cNvPr id="31" name="图片 30"/>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770859" y="3504666"/>
            <a:ext cx="4892488" cy="3524091"/>
          </a:xfrm>
          <a:prstGeom prst="rect">
            <a:avLst/>
          </a:prstGeom>
        </p:spPr>
      </p:pic>
      <p:sp>
        <p:nvSpPr>
          <p:cNvPr id="32" name="矩形 31"/>
          <p:cNvSpPr/>
          <p:nvPr userDrawn="1"/>
        </p:nvSpPr>
        <p:spPr>
          <a:xfrm>
            <a:off x="0" y="-28039"/>
            <a:ext cx="12192000" cy="688603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4912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比较">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734551" y="596903"/>
            <a:ext cx="2692880" cy="2359649"/>
          </a:xfrm>
          <a:prstGeom prst="rect">
            <a:avLst/>
          </a:prstGeom>
        </p:spPr>
      </p:pic>
      <p:pic>
        <p:nvPicPr>
          <p:cNvPr id="29" name="图片 2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6431" y="2447925"/>
            <a:ext cx="13043861" cy="3619500"/>
          </a:xfrm>
          <a:prstGeom prst="rect">
            <a:avLst/>
          </a:prstGeom>
        </p:spPr>
      </p:pic>
      <p:pic>
        <p:nvPicPr>
          <p:cNvPr id="30" name="图片 29"/>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00075" y="0"/>
            <a:ext cx="2827972" cy="2686050"/>
          </a:xfrm>
          <a:prstGeom prst="rect">
            <a:avLst/>
          </a:prstGeom>
        </p:spPr>
      </p:pic>
      <p:pic>
        <p:nvPicPr>
          <p:cNvPr id="31" name="图片 30"/>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770859" y="3504666"/>
            <a:ext cx="4892488" cy="3524091"/>
          </a:xfrm>
          <a:prstGeom prst="rect">
            <a:avLst/>
          </a:prstGeom>
        </p:spPr>
      </p:pic>
      <p:sp>
        <p:nvSpPr>
          <p:cNvPr id="32" name="矩形 31"/>
          <p:cNvSpPr/>
          <p:nvPr userDrawn="1"/>
        </p:nvSpPr>
        <p:spPr>
          <a:xfrm>
            <a:off x="0" y="-28039"/>
            <a:ext cx="12192000" cy="688603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49128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6_比较">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734551" y="596903"/>
            <a:ext cx="2692880" cy="2359649"/>
          </a:xfrm>
          <a:prstGeom prst="rect">
            <a:avLst/>
          </a:prstGeom>
        </p:spPr>
      </p:pic>
      <p:pic>
        <p:nvPicPr>
          <p:cNvPr id="29" name="图片 2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6431" y="2447925"/>
            <a:ext cx="13043861" cy="3619500"/>
          </a:xfrm>
          <a:prstGeom prst="rect">
            <a:avLst/>
          </a:prstGeom>
        </p:spPr>
      </p:pic>
      <p:pic>
        <p:nvPicPr>
          <p:cNvPr id="30" name="图片 29"/>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00075" y="0"/>
            <a:ext cx="2827972" cy="2686050"/>
          </a:xfrm>
          <a:prstGeom prst="rect">
            <a:avLst/>
          </a:prstGeom>
        </p:spPr>
      </p:pic>
      <p:pic>
        <p:nvPicPr>
          <p:cNvPr id="31" name="图片 30"/>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770859" y="3504666"/>
            <a:ext cx="4892488" cy="3524091"/>
          </a:xfrm>
          <a:prstGeom prst="rect">
            <a:avLst/>
          </a:prstGeom>
        </p:spPr>
      </p:pic>
      <p:sp>
        <p:nvSpPr>
          <p:cNvPr id="32" name="矩形 31"/>
          <p:cNvSpPr/>
          <p:nvPr userDrawn="1"/>
        </p:nvSpPr>
        <p:spPr>
          <a:xfrm>
            <a:off x="0" y="-28039"/>
            <a:ext cx="12192000" cy="688603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49128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30518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477876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3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645461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B7F4FAE-2580-466F-A89F-658472E7C288}" type="datetimeFigureOut">
              <a:rPr lang="zh-CN" altLang="en-US" smtClean="0"/>
              <a:pPr/>
              <a:t>2019/8/27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55AC01-E74C-4D14-A5E3-5D610984A123}" type="slidenum">
              <a:rPr lang="zh-CN" altLang="en-US" smtClean="0"/>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4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14745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5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57018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6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93875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7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347251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userDrawn="1">
  <p:cSld name="8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973835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9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08244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userDrawn="1">
  <p:cSld name="10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91811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880916"/>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userDrawn="1">
  <p:cSld name="1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1011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3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4040093"/>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5"/>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B7F4FAE-2580-466F-A89F-658472E7C288}" type="datetimeFigureOut">
              <a:rPr lang="zh-CN" altLang="en-US" smtClean="0"/>
              <a:pPr/>
              <a:t>2019/8/27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255AC01-E74C-4D14-A5E3-5D610984A123}" type="slidenum">
              <a:rPr lang="zh-CN" altLang="en-US" smtClean="0"/>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14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815210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5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307193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userDrawn="1">
  <p:cSld name="16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001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17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77774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userDrawn="1">
  <p:cSld name="18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6863464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9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72149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userDrawn="1">
  <p:cSld name="20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90996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2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702381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9_比较">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734551" y="596903"/>
            <a:ext cx="2692880" cy="2359649"/>
          </a:xfrm>
          <a:prstGeom prst="rect">
            <a:avLst/>
          </a:prstGeom>
        </p:spPr>
      </p:pic>
      <p:pic>
        <p:nvPicPr>
          <p:cNvPr id="29" name="图片 28"/>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616431" y="2447925"/>
            <a:ext cx="13043861" cy="3619500"/>
          </a:xfrm>
          <a:prstGeom prst="rect">
            <a:avLst/>
          </a:prstGeom>
        </p:spPr>
      </p:pic>
      <p:pic>
        <p:nvPicPr>
          <p:cNvPr id="30" name="图片 29"/>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600075" y="0"/>
            <a:ext cx="2827972" cy="2686050"/>
          </a:xfrm>
          <a:prstGeom prst="rect">
            <a:avLst/>
          </a:prstGeom>
        </p:spPr>
      </p:pic>
      <p:pic>
        <p:nvPicPr>
          <p:cNvPr id="31" name="图片 30"/>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770859" y="3504666"/>
            <a:ext cx="4892488" cy="3524091"/>
          </a:xfrm>
          <a:prstGeom prst="rect">
            <a:avLst/>
          </a:prstGeom>
        </p:spPr>
      </p:pic>
      <p:sp>
        <p:nvSpPr>
          <p:cNvPr id="32" name="矩形 31"/>
          <p:cNvSpPr/>
          <p:nvPr userDrawn="1"/>
        </p:nvSpPr>
        <p:spPr>
          <a:xfrm>
            <a:off x="0" y="-28039"/>
            <a:ext cx="12192000" cy="6886039"/>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08308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128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8229600" y="1600205"/>
            <a:ext cx="7213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B7F4FAE-2580-466F-A89F-658472E7C288}" type="datetimeFigureOut">
              <a:rPr lang="zh-CN" altLang="en-US" smtClean="0"/>
              <a:pPr/>
              <a:t>2019/8/27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55AC01-E74C-4D14-A5E3-5D610984A123}" type="slidenum">
              <a:rPr lang="zh-CN" altLang="en-US" smtClean="0"/>
              <a:pPr/>
              <a:t>‹#›</a:t>
            </a:fld>
            <a:endParaRPr lang="zh-CN" altLang="en-US"/>
          </a:p>
        </p:txBody>
      </p:sp>
      <p:sp>
        <p:nvSpPr>
          <p:cNvPr id="8" name="矩形 7"/>
          <p:cNvSpPr/>
          <p:nvPr userDrawn="1"/>
        </p:nvSpPr>
        <p:spPr>
          <a:xfrm>
            <a:off x="8325228" y="6545427"/>
            <a:ext cx="775136"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模板下载：</a:t>
            </a:r>
            <a:r>
              <a:rPr kumimoji="0" lang="en-US" altLang="zh-CN" sz="100" b="0" i="0" u="none" strike="noStrike" kern="0" cap="none" spc="0" normalizeH="0" baseline="0" noProof="0" dirty="0" smtClean="0">
                <a:ln>
                  <a:noFill/>
                </a:ln>
                <a:solidFill>
                  <a:prstClr val="white"/>
                </a:solidFill>
                <a:effectLst/>
                <a:uLnTx/>
                <a:uFillTx/>
              </a:rPr>
              <a:t>www.1ppt.com/moban/     </a:t>
            </a:r>
            <a:r>
              <a:rPr kumimoji="0" lang="zh-CN" altLang="en-US" sz="100" b="0" i="0" u="none" strike="noStrike" kern="0" cap="none" spc="0" normalizeH="0" baseline="0" noProof="0" dirty="0" smtClean="0">
                <a:ln>
                  <a:noFill/>
                </a:ln>
                <a:solidFill>
                  <a:prstClr val="white"/>
                </a:solidFill>
                <a:effectLst/>
                <a:uLnTx/>
                <a:uFillTx/>
              </a:rPr>
              <a:t>行业</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节日</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模板：</a:t>
            </a:r>
            <a:r>
              <a:rPr kumimoji="0" lang="en-US" altLang="zh-CN" sz="100" b="0" i="0" u="none" strike="noStrike" kern="0" cap="none" spc="0" normalizeH="0" baseline="0" noProof="0" dirty="0" smtClean="0">
                <a:ln>
                  <a:noFill/>
                </a:ln>
                <a:solidFill>
                  <a:prstClr val="white"/>
                </a:solidFill>
                <a:effectLst/>
                <a:uLnTx/>
                <a:uFillTx/>
              </a:rPr>
              <a:t>www.1ppt.com/jieri/           PPT</a:t>
            </a:r>
            <a:r>
              <a:rPr kumimoji="0" lang="zh-CN" altLang="en-US" sz="100" b="0" i="0" u="none" strike="noStrike" kern="0" cap="none" spc="0" normalizeH="0" baseline="0" noProof="0" dirty="0" smtClean="0">
                <a:ln>
                  <a:noFill/>
                </a:ln>
                <a:solidFill>
                  <a:prstClr val="white"/>
                </a:solidFill>
                <a:effectLst/>
                <a:uLnTx/>
                <a:uFillTx/>
              </a:rPr>
              <a:t>素材下载：</a:t>
            </a:r>
            <a:r>
              <a:rPr kumimoji="0" lang="en-US" altLang="zh-CN" sz="100" b="0" i="0" u="none" strike="noStrike" kern="0" cap="none" spc="0" normalizeH="0" baseline="0" noProof="0" dirty="0" smtClean="0">
                <a:ln>
                  <a:noFill/>
                </a:ln>
                <a:solidFill>
                  <a:prstClr val="white"/>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背景图片：</a:t>
            </a:r>
            <a:r>
              <a:rPr kumimoji="0" lang="en-US" altLang="zh-CN" sz="100" b="0" i="0" u="none" strike="noStrike" kern="0" cap="none" spc="0" normalizeH="0" baseline="0" noProof="0" dirty="0" smtClean="0">
                <a:ln>
                  <a:noFill/>
                </a:ln>
                <a:solidFill>
                  <a:prstClr val="white"/>
                </a:solidFill>
                <a:effectLst/>
                <a:uLnTx/>
                <a:uFillTx/>
              </a:rPr>
              <a:t>www.1ppt.com/beijing/      PPT</a:t>
            </a:r>
            <a:r>
              <a:rPr kumimoji="0" lang="zh-CN" altLang="en-US" sz="100" b="0" i="0" u="none" strike="noStrike" kern="0" cap="none" spc="0" normalizeH="0" baseline="0" noProof="0" dirty="0" smtClean="0">
                <a:ln>
                  <a:noFill/>
                </a:ln>
                <a:solidFill>
                  <a:prstClr val="white"/>
                </a:solidFill>
                <a:effectLst/>
                <a:uLnTx/>
                <a:uFillTx/>
              </a:rPr>
              <a:t>图表下载：</a:t>
            </a:r>
            <a:r>
              <a:rPr kumimoji="0" lang="en-US" altLang="zh-CN" sz="100" b="0" i="0" u="none" strike="noStrike" kern="0" cap="none" spc="0" normalizeH="0" baseline="0" noProof="0" dirty="0" smtClean="0">
                <a:ln>
                  <a:noFill/>
                </a:ln>
                <a:solidFill>
                  <a:prstClr val="white"/>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优秀</a:t>
            </a:r>
            <a:r>
              <a:rPr kumimoji="0" lang="en-US" altLang="zh-CN" sz="100" b="0" i="0" u="none" strike="noStrike" kern="0" cap="none" spc="0" normalizeH="0" baseline="0" noProof="0" dirty="0" smtClean="0">
                <a:ln>
                  <a:noFill/>
                </a:ln>
                <a:solidFill>
                  <a:prstClr val="white"/>
                </a:solidFill>
                <a:effectLst/>
                <a:uLnTx/>
                <a:uFillTx/>
              </a:rPr>
              <a:t>PPT</a:t>
            </a:r>
            <a:r>
              <a:rPr kumimoji="0" lang="zh-CN" altLang="en-US" sz="100" b="0" i="0" u="none" strike="noStrike" kern="0" cap="none" spc="0" normalizeH="0" baseline="0" noProof="0" dirty="0" smtClean="0">
                <a:ln>
                  <a:noFill/>
                </a:ln>
                <a:solidFill>
                  <a:prstClr val="white"/>
                </a:solidFill>
                <a:effectLst/>
                <a:uLnTx/>
                <a:uFillTx/>
              </a:rPr>
              <a:t>下载：</a:t>
            </a:r>
            <a:r>
              <a:rPr kumimoji="0" lang="en-US" altLang="zh-CN" sz="100" b="0" i="0" u="none" strike="noStrike" kern="0" cap="none" spc="0" normalizeH="0" baseline="0" noProof="0" dirty="0" smtClean="0">
                <a:ln>
                  <a:noFill/>
                </a:ln>
                <a:solidFill>
                  <a:prstClr val="white"/>
                </a:solidFill>
                <a:effectLst/>
                <a:uLnTx/>
                <a:uFillTx/>
              </a:rPr>
              <a:t>www.1ppt.com/xiazai/        PPT</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Word</a:t>
            </a:r>
            <a:r>
              <a:rPr kumimoji="0" lang="zh-CN" altLang="en-US" sz="100" b="0" i="0" u="none" strike="noStrike" kern="0" cap="none" spc="0" normalizeH="0" baseline="0" noProof="0" dirty="0" smtClean="0">
                <a:ln>
                  <a:noFill/>
                </a:ln>
                <a:solidFill>
                  <a:prstClr val="white"/>
                </a:solidFill>
                <a:effectLst/>
                <a:uLnTx/>
                <a:uFillTx/>
              </a:rPr>
              <a:t>教程： </a:t>
            </a:r>
            <a:r>
              <a:rPr kumimoji="0" lang="en-US" altLang="zh-CN" sz="100" b="0" i="0" u="none" strike="noStrike" kern="0" cap="none" spc="0" normalizeH="0" baseline="0" noProof="0" dirty="0" smtClean="0">
                <a:ln>
                  <a:noFill/>
                </a:ln>
                <a:solidFill>
                  <a:prstClr val="white"/>
                </a:solidFill>
                <a:effectLst/>
                <a:uLnTx/>
                <a:uFillTx/>
              </a:rPr>
              <a:t>www.1ppt.com/word/              Excel</a:t>
            </a:r>
            <a:r>
              <a:rPr kumimoji="0" lang="zh-CN" altLang="en-US" sz="100" b="0" i="0" u="none" strike="noStrike" kern="0" cap="none" spc="0" normalizeH="0" baseline="0" noProof="0" dirty="0" smtClean="0">
                <a:ln>
                  <a:noFill/>
                </a:ln>
                <a:solidFill>
                  <a:prstClr val="white"/>
                </a:solidFill>
                <a:effectLst/>
                <a:uLnTx/>
                <a:uFillTx/>
              </a:rPr>
              <a:t>教程：</a:t>
            </a:r>
            <a:r>
              <a:rPr kumimoji="0" lang="en-US" altLang="zh-CN" sz="100" b="0" i="0" u="none" strike="noStrike" kern="0" cap="none" spc="0" normalizeH="0" baseline="0" noProof="0" dirty="0" smtClean="0">
                <a:ln>
                  <a:noFill/>
                </a:ln>
                <a:solidFill>
                  <a:prstClr val="white"/>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资料下载：</a:t>
            </a:r>
            <a:r>
              <a:rPr kumimoji="0" lang="en-US" altLang="zh-CN" sz="100" b="0" i="0" u="none" strike="noStrike" kern="0" cap="none" spc="0" normalizeH="0" baseline="0" noProof="0" dirty="0" smtClean="0">
                <a:ln>
                  <a:noFill/>
                </a:ln>
                <a:solidFill>
                  <a:prstClr val="white"/>
                </a:solidFill>
                <a:effectLst/>
                <a:uLnTx/>
                <a:uFillTx/>
              </a:rPr>
              <a:t>www.1ppt.com/ziliao/                PPT</a:t>
            </a:r>
            <a:r>
              <a:rPr kumimoji="0" lang="zh-CN" altLang="en-US" sz="100" b="0" i="0" u="none" strike="noStrike" kern="0" cap="none" spc="0" normalizeH="0" baseline="0" noProof="0" dirty="0" smtClean="0">
                <a:ln>
                  <a:noFill/>
                </a:ln>
                <a:solidFill>
                  <a:prstClr val="white"/>
                </a:solidFill>
                <a:effectLst/>
                <a:uLnTx/>
                <a:uFillTx/>
              </a:rPr>
              <a:t>课件下载：</a:t>
            </a:r>
            <a:r>
              <a:rPr kumimoji="0" lang="en-US" altLang="zh-CN" sz="100" b="0" i="0" u="none" strike="noStrike" kern="0" cap="none" spc="0" normalizeH="0" baseline="0" noProof="0" dirty="0" smtClean="0">
                <a:ln>
                  <a:noFill/>
                </a:ln>
                <a:solidFill>
                  <a:prstClr val="white"/>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范文下载：</a:t>
            </a:r>
            <a:r>
              <a:rPr kumimoji="0" lang="en-US" altLang="zh-CN" sz="100" b="0" i="0" u="none" strike="noStrike" kern="0" cap="none" spc="0" normalizeH="0" baseline="0" noProof="0" dirty="0" smtClean="0">
                <a:ln>
                  <a:noFill/>
                </a:ln>
                <a:solidFill>
                  <a:prstClr val="white"/>
                </a:solidFill>
                <a:effectLst/>
                <a:uLnTx/>
                <a:uFillTx/>
              </a:rPr>
              <a:t>www.1ppt.com/fanwen/             </a:t>
            </a:r>
            <a:r>
              <a:rPr kumimoji="0" lang="zh-CN" altLang="en-US" sz="100" b="0" i="0" u="none" strike="noStrike" kern="0" cap="none" spc="0" normalizeH="0" baseline="0" noProof="0" dirty="0" smtClean="0">
                <a:ln>
                  <a:noFill/>
                </a:ln>
                <a:solidFill>
                  <a:prstClr val="white"/>
                </a:solidFill>
                <a:effectLst/>
                <a:uLnTx/>
                <a:uFillTx/>
              </a:rPr>
              <a:t>试卷下载：</a:t>
            </a:r>
            <a:r>
              <a:rPr kumimoji="0" lang="en-US" altLang="zh-CN" sz="100" b="0" i="0" u="none" strike="noStrike" kern="0" cap="none" spc="0" normalizeH="0" baseline="0" noProof="0" dirty="0" smtClean="0">
                <a:ln>
                  <a:noFill/>
                </a:ln>
                <a:solidFill>
                  <a:prstClr val="white"/>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教案下载：</a:t>
            </a:r>
            <a:r>
              <a:rPr kumimoji="0" lang="en-US" altLang="zh-CN" sz="100" b="0" i="0" u="none" strike="noStrike" kern="0" cap="none" spc="0" normalizeH="0" baseline="0" noProof="0" dirty="0" smtClean="0">
                <a:ln>
                  <a:noFill/>
                </a:ln>
                <a:solidFill>
                  <a:prstClr val="white"/>
                </a:solidFill>
                <a:effectLst/>
                <a:uLnTx/>
                <a:uFillTx/>
              </a:rPr>
              <a:t>www.1ppt.com/jiaoan/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smtClean="0">
                <a:ln>
                  <a:noFill/>
                </a:ln>
                <a:solidFill>
                  <a:prstClr val="white"/>
                </a:solidFill>
                <a:effectLst/>
                <a:uLnTx/>
                <a:uFillTx/>
              </a:rPr>
              <a:t>字体下载：</a:t>
            </a:r>
            <a:r>
              <a:rPr kumimoji="0" lang="en-US" altLang="zh-CN" sz="100" b="0" i="0" u="none" strike="noStrike" kern="0" cap="none" spc="0" normalizeH="0" baseline="0" noProof="0" dirty="0" smtClean="0">
                <a:ln>
                  <a:noFill/>
                </a:ln>
                <a:solidFill>
                  <a:prstClr val="white"/>
                </a:solidFill>
                <a:effectLst/>
                <a:uLnTx/>
                <a:uFillTx/>
              </a:rPr>
              <a:t>www.1ppt.com/ziti/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smtClean="0">
                <a:ln>
                  <a:noFill/>
                </a:ln>
                <a:solidFill>
                  <a:prstClr val="white"/>
                </a:solidFill>
                <a:effectLst/>
                <a:uLnTx/>
                <a:uFillTx/>
              </a:rPr>
              <a:t> </a:t>
            </a:r>
            <a:endParaRPr kumimoji="0" lang="zh-CN" altLang="en-US" sz="100" b="0" i="0" u="none" strike="noStrike" kern="0" cap="none" spc="0" normalizeH="0" baseline="0" noProof="0" dirty="0" smtClean="0">
              <a:ln>
                <a:noFill/>
              </a:ln>
              <a:solidFill>
                <a:prstClr val="white"/>
              </a:solidFill>
              <a:effectLst/>
              <a:uLnTx/>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70"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B7F4FAE-2580-466F-A89F-658472E7C288}" type="datetimeFigureOut">
              <a:rPr lang="zh-CN" altLang="en-US" smtClean="0"/>
              <a:pPr/>
              <a:t>2019/8/27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255AC01-E74C-4D14-A5E3-5D610984A123}"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B7F4FAE-2580-466F-A89F-658472E7C288}" type="datetimeFigureOut">
              <a:rPr lang="zh-CN" altLang="en-US" smtClean="0"/>
              <a:pPr/>
              <a:t>2019/8/27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255AC01-E74C-4D14-A5E3-5D610984A123}"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B7F4FAE-2580-466F-A89F-658472E7C288}" type="datetimeFigureOut">
              <a:rPr lang="zh-CN" altLang="en-US" smtClean="0"/>
              <a:pPr/>
              <a:t>2019/8/27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255AC01-E74C-4D14-A5E3-5D610984A123}"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5"/>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B7F4FAE-2580-466F-A89F-658472E7C288}" type="datetimeFigureOut">
              <a:rPr lang="zh-CN" altLang="en-US" smtClean="0"/>
              <a:pPr/>
              <a:t>2019/8/27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55AC01-E74C-4D14-A5E3-5D610984A123}"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B7F4FAE-2580-466F-A89F-658472E7C288}" type="datetimeFigureOut">
              <a:rPr lang="zh-CN" altLang="en-US" smtClean="0"/>
              <a:pPr/>
              <a:t>2019/8/27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255AC01-E74C-4D14-A5E3-5D610984A123}"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5"/>
            <a:ext cx="109728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09600" y="6356355"/>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7F4FAE-2580-466F-A89F-658472E7C288}" type="datetimeFigureOut">
              <a:rPr lang="zh-CN" altLang="en-US" smtClean="0"/>
              <a:pPr/>
              <a:t>2019/8/27</a:t>
            </a:fld>
            <a:endParaRPr lang="zh-CN" altLang="en-US"/>
          </a:p>
        </p:txBody>
      </p:sp>
      <p:sp>
        <p:nvSpPr>
          <p:cNvPr id="5" name="页脚占位符 4"/>
          <p:cNvSpPr>
            <a:spLocks noGrp="1"/>
          </p:cNvSpPr>
          <p:nvPr>
            <p:ph type="ftr" sz="quarter" idx="3"/>
          </p:nvPr>
        </p:nvSpPr>
        <p:spPr>
          <a:xfrm>
            <a:off x="4165600" y="6356355"/>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5"/>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EAEF9C9-180C-43C6-A101-19B0DC0E3EB0}"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2" r:id="rId15"/>
    <p:sldLayoutId id="2147483722"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723" r:id="rId3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38.xml"/><Relationship Id="rId5" Type="http://schemas.openxmlformats.org/officeDocument/2006/relationships/image" Target="../media/image30.pn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594189" y="791126"/>
            <a:ext cx="2692880" cy="2359649"/>
          </a:xfrm>
          <a:prstGeom prst="rect">
            <a:avLst/>
          </a:prstGeom>
          <a:effectLst>
            <a:softEdge rad="63500"/>
          </a:effectLst>
        </p:spPr>
      </p:pic>
      <p:pic>
        <p:nvPicPr>
          <p:cNvPr id="4" name="图片 3"/>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616431" y="2447925"/>
            <a:ext cx="13043861" cy="3619500"/>
          </a:xfrm>
          <a:prstGeom prst="rect">
            <a:avLst/>
          </a:prstGeom>
        </p:spPr>
      </p:pic>
      <p:pic>
        <p:nvPicPr>
          <p:cNvPr id="5" name="图片 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600075" y="0"/>
            <a:ext cx="2827972" cy="2686050"/>
          </a:xfrm>
          <a:prstGeom prst="rect">
            <a:avLst/>
          </a:prstGeom>
        </p:spPr>
      </p:pic>
      <p:pic>
        <p:nvPicPr>
          <p:cNvPr id="6" name="图片 5"/>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770859" y="3504666"/>
            <a:ext cx="4892488" cy="3524091"/>
          </a:xfrm>
          <a:prstGeom prst="rect">
            <a:avLst/>
          </a:prstGeom>
        </p:spPr>
      </p:pic>
      <p:sp>
        <p:nvSpPr>
          <p:cNvPr id="9" name="TextBox 8"/>
          <p:cNvSpPr txBox="1"/>
          <p:nvPr/>
        </p:nvSpPr>
        <p:spPr>
          <a:xfrm>
            <a:off x="3022600" y="1227677"/>
            <a:ext cx="7078133" cy="1754326"/>
          </a:xfrm>
          <a:prstGeom prst="rect">
            <a:avLst/>
          </a:prstGeom>
          <a:noFill/>
        </p:spPr>
        <p:txBody>
          <a:bodyPr wrap="square" rtlCol="0">
            <a:spAutoFit/>
          </a:bodyPr>
          <a:lstStyle/>
          <a:p>
            <a:pPr algn="ctr"/>
            <a:r>
              <a:rPr lang="en-US" altLang="zh-CN" sz="5400" i="1" dirty="0" smtClean="0">
                <a:latin typeface="Times New Roman" pitchFamily="18" charset="0"/>
                <a:cs typeface="Times New Roman" pitchFamily="18" charset="0"/>
              </a:rPr>
              <a:t>The Simple's Takeout for the Poor</a:t>
            </a:r>
            <a:endParaRPr lang="zh-CN" altLang="en-US" sz="5400" dirty="0">
              <a:latin typeface="Times New Roman" pitchFamily="18" charset="0"/>
              <a:cs typeface="Times New Roman" pitchFamily="18" charset="0"/>
            </a:endParaRPr>
          </a:p>
        </p:txBody>
      </p:sp>
      <p:sp>
        <p:nvSpPr>
          <p:cNvPr id="10" name="TextBox 9"/>
          <p:cNvSpPr txBox="1"/>
          <p:nvPr/>
        </p:nvSpPr>
        <p:spPr>
          <a:xfrm>
            <a:off x="3454381" y="3437462"/>
            <a:ext cx="6197601" cy="400110"/>
          </a:xfrm>
          <a:prstGeom prst="rect">
            <a:avLst/>
          </a:prstGeom>
          <a:noFill/>
        </p:spPr>
        <p:txBody>
          <a:bodyPr wrap="square" rtlCol="0">
            <a:spAutoFit/>
          </a:bodyPr>
          <a:lstStyle/>
          <a:p>
            <a:pPr algn="ctr"/>
            <a:r>
              <a:rPr lang="en-US" altLang="zh-CN" sz="2000" dirty="0" smtClean="0">
                <a:latin typeface="Times New Roman" pitchFamily="18" charset="0"/>
                <a:cs typeface="Times New Roman" pitchFamily="18" charset="0"/>
              </a:rPr>
              <a:t>FIT5192 Enterprise and internet applications development</a:t>
            </a:r>
            <a:endParaRPr lang="zh-CN" altLang="en-US" sz="2000" dirty="0">
              <a:latin typeface="Times New Roman" pitchFamily="18" charset="0"/>
              <a:cs typeface="Times New Roman" pitchFamily="18" charset="0"/>
            </a:endParaRPr>
          </a:p>
        </p:txBody>
      </p:sp>
      <p:sp>
        <p:nvSpPr>
          <p:cNvPr id="11" name="TextBox 10"/>
          <p:cNvSpPr txBox="1"/>
          <p:nvPr/>
        </p:nvSpPr>
        <p:spPr>
          <a:xfrm>
            <a:off x="4995335" y="4428076"/>
            <a:ext cx="3022600" cy="923330"/>
          </a:xfrm>
          <a:prstGeom prst="rect">
            <a:avLst/>
          </a:prstGeom>
          <a:noFill/>
        </p:spPr>
        <p:txBody>
          <a:bodyPr wrap="square" rtlCol="0">
            <a:spAutoFit/>
          </a:bodyPr>
          <a:lstStyle/>
          <a:p>
            <a:pPr algn="ctr"/>
            <a:r>
              <a:rPr lang="en-US" altLang="zh-CN" dirty="0" err="1" smtClean="0">
                <a:latin typeface="Times New Roman" pitchFamily="18" charset="0"/>
                <a:cs typeface="Times New Roman" pitchFamily="18" charset="0"/>
              </a:rPr>
              <a:t>Wenchao</a:t>
            </a:r>
            <a:r>
              <a:rPr lang="en-US" altLang="zh-CN" dirty="0" smtClean="0">
                <a:latin typeface="Times New Roman" pitchFamily="18" charset="0"/>
                <a:cs typeface="Times New Roman" pitchFamily="18" charset="0"/>
              </a:rPr>
              <a:t> Li 30074444</a:t>
            </a:r>
          </a:p>
          <a:p>
            <a:pPr algn="ctr"/>
            <a:r>
              <a:rPr lang="en-US" altLang="zh-CN" dirty="0" err="1" smtClean="0">
                <a:latin typeface="Times New Roman" pitchFamily="18" charset="0"/>
                <a:cs typeface="Times New Roman" pitchFamily="18" charset="0"/>
              </a:rPr>
              <a:t>Jiaxin</a:t>
            </a:r>
            <a:r>
              <a:rPr lang="en-US" altLang="zh-CN" dirty="0" smtClean="0">
                <a:latin typeface="Times New Roman" pitchFamily="18" charset="0"/>
                <a:cs typeface="Times New Roman" pitchFamily="18" charset="0"/>
              </a:rPr>
              <a:t> </a:t>
            </a:r>
            <a:r>
              <a:rPr lang="en-US" altLang="zh-CN" dirty="0" err="1" smtClean="0">
                <a:latin typeface="Times New Roman" pitchFamily="18" charset="0"/>
                <a:cs typeface="Times New Roman" pitchFamily="18" charset="0"/>
              </a:rPr>
              <a:t>Zeng</a:t>
            </a:r>
            <a:r>
              <a:rPr lang="en-US" altLang="zh-CN" dirty="0" smtClean="0">
                <a:latin typeface="Times New Roman" pitchFamily="18" charset="0"/>
                <a:cs typeface="Times New Roman" pitchFamily="18" charset="0"/>
              </a:rPr>
              <a:t> 30074355</a:t>
            </a:r>
          </a:p>
          <a:p>
            <a:pPr algn="ctr"/>
            <a:r>
              <a:rPr lang="en-US" altLang="zh-CN" dirty="0" smtClean="0">
                <a:latin typeface="Times New Roman" pitchFamily="18" charset="0"/>
                <a:cs typeface="Times New Roman" pitchFamily="18" charset="0"/>
              </a:rPr>
              <a:t>2019.08.28</a:t>
            </a:r>
            <a:endParaRPr lang="zh-CN" altLang="en-US" dirty="0">
              <a:latin typeface="Times New Roman" pitchFamily="18" charset="0"/>
              <a:cs typeface="Times New Roman" pitchFamily="18" charset="0"/>
            </a:endParaRPr>
          </a:p>
        </p:txBody>
      </p:sp>
    </p:spTree>
    <p:extLst>
      <p:ext uri="{BB962C8B-B14F-4D97-AF65-F5344CB8AC3E}">
        <p14:creationId xmlns:p14="http://schemas.microsoft.com/office/powerpoint/2010/main" val="441216474"/>
      </p:ext>
    </p:extLst>
  </p:cSld>
  <p:clrMapOvr>
    <a:masterClrMapping/>
  </p:clrMapOvr>
  <mc:AlternateContent xmlns:mc="http://schemas.openxmlformats.org/markup-compatibility/2006" xmlns:p14="http://schemas.microsoft.com/office/powerpoint/2010/main">
    <mc:Choice Requires="p14">
      <p:transition spd="slow" p14:dur="1500" advTm="10000">
        <p:fade/>
      </p:transition>
    </mc:Choice>
    <mc:Fallback xmlns="">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1250"/>
                            </p:stCondLst>
                            <p:childTnLst>
                              <p:par>
                                <p:cTn id="5" presetID="10" presetClass="entr" presetSubtype="0" fill="hold" nodeType="afterEffect">
                                  <p:stCondLst>
                                    <p:cond delay="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2500"/>
                            </p:stCondLst>
                            <p:childTnLst>
                              <p:par>
                                <p:cTn id="9" presetID="10" presetClass="entr" presetSubtype="0" fill="hold" nodeType="afterEffect">
                                  <p:stCondLst>
                                    <p:cond delay="25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childTnLst>
                                </p:cTn>
                              </p:par>
                            </p:childTnLst>
                          </p:cTn>
                        </p:par>
                        <p:par>
                          <p:cTn id="12" fill="hold">
                            <p:stCondLst>
                              <p:cond delay="3750"/>
                            </p:stCondLst>
                            <p:childTnLst>
                              <p:par>
                                <p:cTn id="13" presetID="10" presetClass="entr" presetSubtype="0" fill="hold" nodeType="afterEffect">
                                  <p:stCondLst>
                                    <p:cond delay="25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childTnLst>
                                </p:cTn>
                              </p:par>
                            </p:childTnLst>
                          </p:cTn>
                        </p:par>
                        <p:par>
                          <p:cTn id="16" fill="hold">
                            <p:stCondLst>
                              <p:cond delay="50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60333" y="550332"/>
            <a:ext cx="3843867" cy="406400"/>
          </a:xfrm>
          <a:prstGeom prst="rect">
            <a:avLst/>
          </a:prstGeom>
          <a:noFill/>
        </p:spPr>
        <p:txBody>
          <a:bodyPr wrap="square" rtlCol="0">
            <a:spAutoFit/>
          </a:bodyPr>
          <a:lstStyle/>
          <a:p>
            <a:pPr algn="ctr"/>
            <a:r>
              <a:rPr lang="en-AU" altLang="zh-CN" sz="2000" b="1" i="1" dirty="0" smtClean="0">
                <a:latin typeface="Times New Roman" pitchFamily="18" charset="0"/>
                <a:cs typeface="Times New Roman" pitchFamily="18" charset="0"/>
              </a:rPr>
              <a:t>Registration</a:t>
            </a:r>
            <a:endParaRPr lang="zh-CN" altLang="en-US" sz="2000" b="1" i="1" dirty="0">
              <a:latin typeface="Times New Roman" pitchFamily="18" charset="0"/>
              <a:cs typeface="Times New Roman" pitchFamily="18" charset="0"/>
            </a:endParaRPr>
          </a:p>
        </p:txBody>
      </p:sp>
      <p:pic>
        <p:nvPicPr>
          <p:cNvPr id="4" name="图片 3"/>
          <p:cNvPicPr>
            <a:picLocks noChangeAspect="1"/>
          </p:cNvPicPr>
          <p:nvPr/>
        </p:nvPicPr>
        <p:blipFill>
          <a:blip r:embed="rId2"/>
          <a:stretch>
            <a:fillRect/>
          </a:stretch>
        </p:blipFill>
        <p:spPr>
          <a:xfrm>
            <a:off x="914068" y="1180758"/>
            <a:ext cx="5045148" cy="5197303"/>
          </a:xfrm>
          <a:prstGeom prst="rect">
            <a:avLst/>
          </a:prstGeom>
        </p:spPr>
      </p:pic>
      <p:pic>
        <p:nvPicPr>
          <p:cNvPr id="7" name="图片 6"/>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10299" y="2235332"/>
            <a:ext cx="887388" cy="587750"/>
          </a:xfrm>
          <a:prstGeom prst="rect">
            <a:avLst/>
          </a:prstGeom>
        </p:spPr>
      </p:pic>
      <p:pic>
        <p:nvPicPr>
          <p:cNvPr id="8" name="图片 7"/>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10299" y="3236816"/>
            <a:ext cx="887388" cy="587750"/>
          </a:xfrm>
          <a:prstGeom prst="rect">
            <a:avLst/>
          </a:prstGeom>
        </p:spPr>
      </p:pic>
      <p:sp>
        <p:nvSpPr>
          <p:cNvPr id="11" name="矩形 10"/>
          <p:cNvSpPr/>
          <p:nvPr/>
        </p:nvSpPr>
        <p:spPr>
          <a:xfrm>
            <a:off x="8097686" y="2375319"/>
            <a:ext cx="2676399" cy="338554"/>
          </a:xfrm>
          <a:prstGeom prst="rect">
            <a:avLst/>
          </a:prstGeom>
        </p:spPr>
        <p:txBody>
          <a:bodyPr wrap="square">
            <a:spAutoFit/>
          </a:bodyPr>
          <a:lstStyle/>
          <a:p>
            <a:pPr fontAlgn="base">
              <a:spcBef>
                <a:spcPct val="0"/>
              </a:spcBef>
              <a:spcAft>
                <a:spcPct val="0"/>
              </a:spcAft>
            </a:pPr>
            <a:r>
              <a:rPr lang="en-AU" altLang="zh-CN" sz="1600" dirty="0" smtClean="0">
                <a:solidFill>
                  <a:prstClr val="black"/>
                </a:solidFill>
                <a:latin typeface="微软雅黑" panose="020B0503020204020204" pitchFamily="34" charset="-122"/>
                <a:ea typeface="微软雅黑" panose="020B0503020204020204" pitchFamily="34" charset="-122"/>
              </a:rPr>
              <a:t>All validators</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12" name="矩形 11"/>
          <p:cNvSpPr/>
          <p:nvPr/>
        </p:nvSpPr>
        <p:spPr>
          <a:xfrm>
            <a:off x="8097686" y="3361415"/>
            <a:ext cx="2676399" cy="338554"/>
          </a:xfrm>
          <a:prstGeom prst="rect">
            <a:avLst/>
          </a:prstGeom>
        </p:spPr>
        <p:txBody>
          <a:bodyPr wrap="square">
            <a:spAutoFit/>
          </a:bodyPr>
          <a:lstStyle/>
          <a:p>
            <a:pPr fontAlgn="base">
              <a:spcBef>
                <a:spcPct val="0"/>
              </a:spcBef>
              <a:spcAft>
                <a:spcPct val="0"/>
              </a:spcAft>
            </a:pPr>
            <a:r>
              <a:rPr lang="en-AU" altLang="zh-CN" sz="1600" dirty="0" smtClean="0">
                <a:solidFill>
                  <a:prstClr val="black"/>
                </a:solidFill>
                <a:latin typeface="微软雅黑" panose="020B0503020204020204" pitchFamily="34" charset="-122"/>
                <a:ea typeface="微软雅黑" panose="020B0503020204020204" pitchFamily="34" charset="-122"/>
              </a:rPr>
              <a:t>Multiple components</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34782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60333" y="550332"/>
            <a:ext cx="3843867" cy="406400"/>
          </a:xfrm>
          <a:prstGeom prst="rect">
            <a:avLst/>
          </a:prstGeom>
          <a:noFill/>
        </p:spPr>
        <p:txBody>
          <a:bodyPr wrap="square" rtlCol="0">
            <a:spAutoFit/>
          </a:bodyPr>
          <a:lstStyle/>
          <a:p>
            <a:pPr algn="ctr"/>
            <a:r>
              <a:rPr lang="en-AU" altLang="zh-CN" sz="2000" b="1" i="1" dirty="0" smtClean="0">
                <a:latin typeface="Times New Roman" pitchFamily="18" charset="0"/>
                <a:cs typeface="Times New Roman" pitchFamily="18" charset="0"/>
              </a:rPr>
              <a:t>Records</a:t>
            </a:r>
            <a:endParaRPr lang="zh-CN" altLang="en-US" sz="2000" b="1" i="1" dirty="0">
              <a:latin typeface="Times New Roman" pitchFamily="18" charset="0"/>
              <a:cs typeface="Times New Roman" pitchFamily="18" charset="0"/>
            </a:endParaRPr>
          </a:p>
        </p:txBody>
      </p:sp>
      <p:sp>
        <p:nvSpPr>
          <p:cNvPr id="3" name="TextBox 2"/>
          <p:cNvSpPr txBox="1"/>
          <p:nvPr/>
        </p:nvSpPr>
        <p:spPr>
          <a:xfrm>
            <a:off x="2709337" y="1320801"/>
            <a:ext cx="6908796" cy="369332"/>
          </a:xfrm>
          <a:prstGeom prst="rect">
            <a:avLst/>
          </a:prstGeom>
          <a:noFill/>
        </p:spPr>
        <p:txBody>
          <a:bodyPr wrap="square" rtlCol="0">
            <a:spAutoFit/>
          </a:bodyPr>
          <a:lstStyle/>
          <a:p>
            <a:pPr algn="ctr">
              <a:buFont typeface="Wingdings" pitchFamily="2" charset="2"/>
              <a:buChar char="l"/>
            </a:pPr>
            <a:r>
              <a:rPr lang="en-AU" altLang="zh-CN" dirty="0" smtClean="0"/>
              <a:t>Records and Searching function.</a:t>
            </a:r>
            <a:endParaRPr lang="zh-CN" altLang="en-US" dirty="0" smtClean="0"/>
          </a:p>
        </p:txBody>
      </p:sp>
      <p:pic>
        <p:nvPicPr>
          <p:cNvPr id="5" name="图片 4"/>
          <p:cNvPicPr>
            <a:picLocks noChangeAspect="1"/>
          </p:cNvPicPr>
          <p:nvPr/>
        </p:nvPicPr>
        <p:blipFill>
          <a:blip r:embed="rId2"/>
          <a:stretch>
            <a:fillRect/>
          </a:stretch>
        </p:blipFill>
        <p:spPr>
          <a:xfrm>
            <a:off x="1548713" y="1814387"/>
            <a:ext cx="5008850" cy="3917205"/>
          </a:xfrm>
          <a:prstGeom prst="rect">
            <a:avLst/>
          </a:prstGeom>
        </p:spPr>
      </p:pic>
      <p:pic>
        <p:nvPicPr>
          <p:cNvPr id="6" name="图片 5"/>
          <p:cNvPicPr>
            <a:picLocks noChangeAspect="1"/>
          </p:cNvPicPr>
          <p:nvPr/>
        </p:nvPicPr>
        <p:blipFill>
          <a:blip r:embed="rId3"/>
          <a:stretch>
            <a:fillRect/>
          </a:stretch>
        </p:blipFill>
        <p:spPr>
          <a:xfrm>
            <a:off x="6557563" y="1814386"/>
            <a:ext cx="4785940" cy="3917205"/>
          </a:xfrm>
          <a:prstGeom prst="rect">
            <a:avLst/>
          </a:prstGeom>
        </p:spPr>
      </p:pic>
    </p:spTree>
    <p:extLst>
      <p:ext uri="{BB962C8B-B14F-4D97-AF65-F5344CB8AC3E}">
        <p14:creationId xmlns:p14="http://schemas.microsoft.com/office/powerpoint/2010/main" val="40528516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60333" y="550332"/>
            <a:ext cx="3843867" cy="406400"/>
          </a:xfrm>
          <a:prstGeom prst="rect">
            <a:avLst/>
          </a:prstGeom>
          <a:noFill/>
        </p:spPr>
        <p:txBody>
          <a:bodyPr wrap="square" rtlCol="0">
            <a:spAutoFit/>
          </a:bodyPr>
          <a:lstStyle/>
          <a:p>
            <a:pPr algn="ctr"/>
            <a:r>
              <a:rPr lang="en-AU" altLang="zh-CN" sz="2000" b="1" i="1" dirty="0" smtClean="0">
                <a:latin typeface="Times New Roman" pitchFamily="18" charset="0"/>
                <a:cs typeface="Times New Roman" pitchFamily="18" charset="0"/>
              </a:rPr>
              <a:t>Single record</a:t>
            </a:r>
            <a:endParaRPr lang="zh-CN" altLang="en-US" sz="2000" b="1" i="1" dirty="0">
              <a:latin typeface="Times New Roman" pitchFamily="18" charset="0"/>
              <a:cs typeface="Times New Roman" pitchFamily="18" charset="0"/>
            </a:endParaRPr>
          </a:p>
        </p:txBody>
      </p:sp>
      <p:sp>
        <p:nvSpPr>
          <p:cNvPr id="3" name="TextBox 2"/>
          <p:cNvSpPr txBox="1"/>
          <p:nvPr/>
        </p:nvSpPr>
        <p:spPr>
          <a:xfrm>
            <a:off x="2709337" y="1320801"/>
            <a:ext cx="6908796" cy="369332"/>
          </a:xfrm>
          <a:prstGeom prst="rect">
            <a:avLst/>
          </a:prstGeom>
          <a:noFill/>
        </p:spPr>
        <p:txBody>
          <a:bodyPr wrap="square" rtlCol="0">
            <a:spAutoFit/>
          </a:bodyPr>
          <a:lstStyle/>
          <a:p>
            <a:pPr algn="ctr">
              <a:buFont typeface="Wingdings" pitchFamily="2" charset="2"/>
              <a:buChar char="l"/>
            </a:pPr>
            <a:r>
              <a:rPr lang="en-US" altLang="zh-CN" dirty="0" smtClean="0">
                <a:latin typeface="Times New Roman" pitchFamily="18" charset="0"/>
                <a:cs typeface="Times New Roman" pitchFamily="18" charset="0"/>
              </a:rPr>
              <a:t> We provide a page to check the single record</a:t>
            </a:r>
            <a:endParaRPr lang="zh-CN" altLang="en-US" dirty="0" smtClean="0"/>
          </a:p>
        </p:txBody>
      </p:sp>
      <p:pic>
        <p:nvPicPr>
          <p:cNvPr id="4" name="图片 3"/>
          <p:cNvPicPr>
            <a:picLocks noChangeAspect="1"/>
          </p:cNvPicPr>
          <p:nvPr/>
        </p:nvPicPr>
        <p:blipFill>
          <a:blip r:embed="rId2"/>
          <a:stretch>
            <a:fillRect/>
          </a:stretch>
        </p:blipFill>
        <p:spPr>
          <a:xfrm>
            <a:off x="654211" y="1690133"/>
            <a:ext cx="11019047" cy="4180952"/>
          </a:xfrm>
          <a:prstGeom prst="rect">
            <a:avLst/>
          </a:prstGeom>
        </p:spPr>
      </p:pic>
    </p:spTree>
    <p:extLst>
      <p:ext uri="{BB962C8B-B14F-4D97-AF65-F5344CB8AC3E}">
        <p14:creationId xmlns:p14="http://schemas.microsoft.com/office/powerpoint/2010/main" val="2671484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3" cstate="email"/>
          <a:srcRect/>
          <a:stretch>
            <a:fillRect/>
          </a:stretch>
        </p:blipFill>
        <p:spPr bwMode="auto">
          <a:xfrm>
            <a:off x="1343473" y="2110432"/>
            <a:ext cx="9324528" cy="1678529"/>
          </a:xfrm>
          <a:prstGeom prst="rect">
            <a:avLst/>
          </a:prstGeom>
          <a:noFill/>
          <a:ln w="9525">
            <a:noFill/>
            <a:miter lim="800000"/>
            <a:headEnd/>
            <a:tailEnd/>
          </a:ln>
          <a:effectLst/>
        </p:spPr>
      </p:pic>
      <p:pic>
        <p:nvPicPr>
          <p:cNvPr id="3" name="图片 2"/>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95602" y="1966413"/>
            <a:ext cx="334945" cy="737814"/>
          </a:xfrm>
          <a:prstGeom prst="rect">
            <a:avLst/>
          </a:prstGeom>
        </p:spPr>
      </p:pic>
      <p:pic>
        <p:nvPicPr>
          <p:cNvPr id="7" name="图片 6"/>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4151786" y="3046533"/>
            <a:ext cx="334945" cy="737814"/>
          </a:xfrm>
          <a:prstGeom prst="rect">
            <a:avLst/>
          </a:prstGeom>
        </p:spPr>
      </p:pic>
      <p:sp>
        <p:nvSpPr>
          <p:cNvPr id="8" name="矩形 7"/>
          <p:cNvSpPr/>
          <p:nvPr/>
        </p:nvSpPr>
        <p:spPr>
          <a:xfrm>
            <a:off x="3071664" y="3334567"/>
            <a:ext cx="1512168" cy="307777"/>
          </a:xfrm>
          <a:prstGeom prst="rect">
            <a:avLst/>
          </a:prstGeom>
        </p:spPr>
        <p:txBody>
          <a:bodyPr wrap="square">
            <a:spAutoFit/>
          </a:bodyPr>
          <a:lstStyle/>
          <a:p>
            <a:pPr fontAlgn="base">
              <a:spcBef>
                <a:spcPct val="0"/>
              </a:spcBef>
              <a:spcAft>
                <a:spcPct val="0"/>
              </a:spcAft>
            </a:pPr>
            <a:r>
              <a:rPr lang="en-AU" altLang="zh-CN" sz="1400" dirty="0" smtClean="0">
                <a:solidFill>
                  <a:prstClr val="black"/>
                </a:solidFill>
                <a:latin typeface="微软雅黑" panose="020B0503020204020204" pitchFamily="34" charset="-122"/>
                <a:ea typeface="微软雅黑" panose="020B0503020204020204" pitchFamily="34" charset="-122"/>
              </a:rPr>
              <a:t>Calendar</a:t>
            </a:r>
            <a:endParaRPr lang="zh-CN" altLang="en-US" sz="1400" dirty="0">
              <a:solidFill>
                <a:prstClr val="black"/>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31906" y="1948679"/>
            <a:ext cx="334945" cy="737814"/>
          </a:xfrm>
          <a:prstGeom prst="rect">
            <a:avLst/>
          </a:prstGeom>
        </p:spPr>
      </p:pic>
      <p:pic>
        <p:nvPicPr>
          <p:cNvPr id="11" name="图片 10"/>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6888090" y="3028799"/>
            <a:ext cx="334945" cy="737814"/>
          </a:xfrm>
          <a:prstGeom prst="rect">
            <a:avLst/>
          </a:prstGeom>
        </p:spPr>
      </p:pic>
      <p:sp>
        <p:nvSpPr>
          <p:cNvPr id="12" name="矩形 11"/>
          <p:cNvSpPr/>
          <p:nvPr/>
        </p:nvSpPr>
        <p:spPr>
          <a:xfrm>
            <a:off x="5807968" y="3316833"/>
            <a:ext cx="1512168" cy="307777"/>
          </a:xfrm>
          <a:prstGeom prst="rect">
            <a:avLst/>
          </a:prstGeom>
        </p:spPr>
        <p:txBody>
          <a:bodyPr wrap="square">
            <a:spAutoFit/>
          </a:bodyPr>
          <a:lstStyle/>
          <a:p>
            <a:pPr fontAlgn="base">
              <a:spcBef>
                <a:spcPct val="0"/>
              </a:spcBef>
              <a:spcAft>
                <a:spcPct val="0"/>
              </a:spcAft>
            </a:pPr>
            <a:r>
              <a:rPr lang="en-AU" altLang="zh-CN" sz="1400" dirty="0" smtClean="0">
                <a:solidFill>
                  <a:prstClr val="black"/>
                </a:solidFill>
                <a:latin typeface="微软雅黑" panose="020B0503020204020204" pitchFamily="34" charset="-122"/>
                <a:ea typeface="微软雅黑" panose="020B0503020204020204" pitchFamily="34" charset="-122"/>
              </a:rPr>
              <a:t>Table</a:t>
            </a:r>
            <a:endParaRPr lang="zh-CN" altLang="en-US" sz="1400" dirty="0">
              <a:solidFill>
                <a:prstClr val="black"/>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752186" y="2110429"/>
            <a:ext cx="334945" cy="737814"/>
          </a:xfrm>
          <a:prstGeom prst="rect">
            <a:avLst/>
          </a:prstGeom>
        </p:spPr>
      </p:pic>
      <p:pic>
        <p:nvPicPr>
          <p:cNvPr id="19" name="图片 18"/>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9408370" y="3190549"/>
            <a:ext cx="334945" cy="737814"/>
          </a:xfrm>
          <a:prstGeom prst="rect">
            <a:avLst/>
          </a:prstGeom>
        </p:spPr>
      </p:pic>
      <p:sp>
        <p:nvSpPr>
          <p:cNvPr id="20" name="矩形 19"/>
          <p:cNvSpPr/>
          <p:nvPr/>
        </p:nvSpPr>
        <p:spPr>
          <a:xfrm>
            <a:off x="8328248" y="3478583"/>
            <a:ext cx="1512168" cy="307777"/>
          </a:xfrm>
          <a:prstGeom prst="rect">
            <a:avLst/>
          </a:prstGeom>
        </p:spPr>
        <p:txBody>
          <a:bodyPr wrap="square">
            <a:spAutoFit/>
          </a:bodyPr>
          <a:lstStyle/>
          <a:p>
            <a:pPr fontAlgn="base">
              <a:spcBef>
                <a:spcPct val="0"/>
              </a:spcBef>
              <a:spcAft>
                <a:spcPct val="0"/>
              </a:spcAft>
            </a:pPr>
            <a:r>
              <a:rPr lang="en-AU" altLang="zh-CN" sz="1400" dirty="0" smtClean="0">
                <a:solidFill>
                  <a:prstClr val="black"/>
                </a:solidFill>
                <a:latin typeface="微软雅黑" panose="020B0503020204020204" pitchFamily="34" charset="-122"/>
                <a:ea typeface="微软雅黑" panose="020B0503020204020204" pitchFamily="34" charset="-122"/>
              </a:rPr>
              <a:t>Login</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5" name="矩形 14"/>
          <p:cNvSpPr/>
          <p:nvPr/>
        </p:nvSpPr>
        <p:spPr>
          <a:xfrm>
            <a:off x="2711624" y="2038423"/>
            <a:ext cx="576064" cy="307777"/>
          </a:xfrm>
          <a:prstGeom prst="rect">
            <a:avLst/>
          </a:prstGeom>
        </p:spPr>
        <p:txBody>
          <a:bodyPr wrap="square">
            <a:spAutoFit/>
          </a:bodyPr>
          <a:lstStyle/>
          <a:p>
            <a:pPr fontAlgn="base">
              <a:spcBef>
                <a:spcPct val="0"/>
              </a:spcBef>
              <a:spcAft>
                <a:spcPct val="0"/>
              </a:spcAft>
            </a:pPr>
            <a:r>
              <a:rPr lang="en-AU" altLang="zh-CN" sz="1400" b="1" dirty="0" smtClean="0">
                <a:solidFill>
                  <a:srgbClr val="5C8546"/>
                </a:solidFill>
                <a:latin typeface="微软雅黑" panose="020B0503020204020204" pitchFamily="34" charset="-122"/>
                <a:ea typeface="微软雅黑" panose="020B0503020204020204" pitchFamily="34" charset="-122"/>
              </a:rPr>
              <a:t>CSS</a:t>
            </a:r>
            <a:endParaRPr lang="zh-CN" altLang="en-US" sz="1400" b="1" dirty="0">
              <a:solidFill>
                <a:srgbClr val="5C8546"/>
              </a:solidFill>
              <a:latin typeface="微软雅黑" panose="020B0503020204020204" pitchFamily="34" charset="-122"/>
              <a:ea typeface="微软雅黑" panose="020B0503020204020204" pitchFamily="34" charset="-122"/>
            </a:endParaRPr>
          </a:p>
        </p:txBody>
      </p:sp>
      <p:sp>
        <p:nvSpPr>
          <p:cNvPr id="27" name="矩形 26"/>
          <p:cNvSpPr/>
          <p:nvPr/>
        </p:nvSpPr>
        <p:spPr>
          <a:xfrm>
            <a:off x="5447928" y="2038423"/>
            <a:ext cx="720082" cy="307777"/>
          </a:xfrm>
          <a:prstGeom prst="rect">
            <a:avLst/>
          </a:prstGeom>
        </p:spPr>
        <p:txBody>
          <a:bodyPr wrap="square">
            <a:spAutoFit/>
          </a:bodyPr>
          <a:lstStyle/>
          <a:p>
            <a:pPr fontAlgn="base">
              <a:spcBef>
                <a:spcPct val="0"/>
              </a:spcBef>
              <a:spcAft>
                <a:spcPct val="0"/>
              </a:spcAft>
            </a:pPr>
            <a:r>
              <a:rPr lang="en-AU" altLang="zh-CN" sz="1400" b="1" dirty="0" smtClean="0">
                <a:solidFill>
                  <a:srgbClr val="5C8546"/>
                </a:solidFill>
                <a:latin typeface="微软雅黑" panose="020B0503020204020204" pitchFamily="34" charset="-122"/>
                <a:ea typeface="微软雅黑" panose="020B0503020204020204" pitchFamily="34" charset="-122"/>
              </a:rPr>
              <a:t>SKIN</a:t>
            </a:r>
            <a:endParaRPr lang="zh-CN" altLang="en-US" sz="1400" b="1" dirty="0">
              <a:solidFill>
                <a:srgbClr val="5C8546"/>
              </a:solidFill>
              <a:latin typeface="微软雅黑" panose="020B0503020204020204" pitchFamily="34" charset="-122"/>
              <a:ea typeface="微软雅黑" panose="020B0503020204020204" pitchFamily="34" charset="-122"/>
            </a:endParaRPr>
          </a:p>
        </p:txBody>
      </p:sp>
      <p:sp>
        <p:nvSpPr>
          <p:cNvPr id="22" name="矩形 21"/>
          <p:cNvSpPr/>
          <p:nvPr/>
        </p:nvSpPr>
        <p:spPr>
          <a:xfrm>
            <a:off x="7962499" y="2142948"/>
            <a:ext cx="843750" cy="307777"/>
          </a:xfrm>
          <a:prstGeom prst="rect">
            <a:avLst/>
          </a:prstGeom>
        </p:spPr>
        <p:txBody>
          <a:bodyPr wrap="square">
            <a:spAutoFit/>
          </a:bodyPr>
          <a:lstStyle/>
          <a:p>
            <a:pPr fontAlgn="base">
              <a:spcBef>
                <a:spcPct val="0"/>
              </a:spcBef>
              <a:spcAft>
                <a:spcPct val="0"/>
              </a:spcAft>
            </a:pPr>
            <a:r>
              <a:rPr lang="en-AU" altLang="zh-CN" sz="1400" b="1" dirty="0" smtClean="0">
                <a:solidFill>
                  <a:srgbClr val="5C8546"/>
                </a:solidFill>
                <a:latin typeface="微软雅黑" panose="020B0503020204020204" pitchFamily="34" charset="-122"/>
                <a:ea typeface="微软雅黑" panose="020B0503020204020204" pitchFamily="34" charset="-122"/>
              </a:rPr>
              <a:t>SCRIPT</a:t>
            </a:r>
            <a:endParaRPr lang="zh-CN" altLang="en-US" sz="1400" b="1" dirty="0">
              <a:solidFill>
                <a:srgbClr val="5C8546"/>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5" cstate="print">
            <a:clrChange>
              <a:clrFrom>
                <a:srgbClr val="FFFFFF"/>
              </a:clrFrom>
              <a:clrTo>
                <a:srgbClr val="FFFFFF">
                  <a:alpha val="0"/>
                </a:srgbClr>
              </a:clrTo>
            </a:clrChange>
          </a:blip>
          <a:stretch>
            <a:fillRect/>
          </a:stretch>
        </p:blipFill>
        <p:spPr>
          <a:xfrm>
            <a:off x="4330511" y="3444886"/>
            <a:ext cx="2460476" cy="3276177"/>
          </a:xfrm>
          <a:prstGeom prst="rect">
            <a:avLst/>
          </a:prstGeom>
        </p:spPr>
      </p:pic>
    </p:spTree>
    <p:extLst>
      <p:ext uri="{BB962C8B-B14F-4D97-AF65-F5344CB8AC3E}">
        <p14:creationId xmlns:p14="http://schemas.microsoft.com/office/powerpoint/2010/main" val="2735900224"/>
      </p:ext>
    </p:extLst>
  </p:cSld>
  <p:clrMapOvr>
    <a:masterClrMapping/>
  </p:clrMapOvr>
  <p:transition spd="slow" advTm="2000">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65"/>
          <p:cNvSpPr>
            <a:spLocks/>
          </p:cNvSpPr>
          <p:nvPr/>
        </p:nvSpPr>
        <p:spPr bwMode="auto">
          <a:xfrm>
            <a:off x="4579938" y="796928"/>
            <a:ext cx="4756151" cy="5167313"/>
          </a:xfrm>
          <a:custGeom>
            <a:avLst/>
            <a:gdLst/>
            <a:ahLst/>
            <a:cxnLst/>
            <a:rect l="0" t="0" r="r" b="b"/>
            <a:pathLst>
              <a:path w="4757024" h="5166475">
                <a:moveTo>
                  <a:pt x="3800615" y="3920919"/>
                </a:moveTo>
                <a:cubicBezTo>
                  <a:pt x="3978552" y="3927407"/>
                  <a:pt x="3978552" y="3927407"/>
                  <a:pt x="3978552" y="3927407"/>
                </a:cubicBezTo>
                <a:cubicBezTo>
                  <a:pt x="3978552" y="3927407"/>
                  <a:pt x="3866518" y="3959843"/>
                  <a:pt x="3800615" y="3920919"/>
                </a:cubicBezTo>
                <a:close/>
                <a:moveTo>
                  <a:pt x="3505907" y="3901458"/>
                </a:moveTo>
                <a:cubicBezTo>
                  <a:pt x="3505907" y="3901458"/>
                  <a:pt x="3578340" y="3908033"/>
                  <a:pt x="3598095" y="3914607"/>
                </a:cubicBezTo>
                <a:cubicBezTo>
                  <a:pt x="3598095" y="3914607"/>
                  <a:pt x="3598095" y="3914607"/>
                  <a:pt x="3644189" y="3927756"/>
                </a:cubicBezTo>
                <a:cubicBezTo>
                  <a:pt x="3644189" y="3927756"/>
                  <a:pt x="3644189" y="3927756"/>
                  <a:pt x="3683698" y="3947480"/>
                </a:cubicBezTo>
                <a:cubicBezTo>
                  <a:pt x="3683698" y="3947480"/>
                  <a:pt x="3683698" y="3947480"/>
                  <a:pt x="3716622" y="3973778"/>
                </a:cubicBezTo>
                <a:cubicBezTo>
                  <a:pt x="3716622" y="3973778"/>
                  <a:pt x="3716622" y="3973778"/>
                  <a:pt x="3756131" y="3986927"/>
                </a:cubicBezTo>
                <a:cubicBezTo>
                  <a:pt x="3756131" y="3986927"/>
                  <a:pt x="3756131" y="3986927"/>
                  <a:pt x="3828564" y="4006650"/>
                </a:cubicBezTo>
                <a:cubicBezTo>
                  <a:pt x="3828564" y="4006650"/>
                  <a:pt x="3828564" y="4006650"/>
                  <a:pt x="3933921" y="4052672"/>
                </a:cubicBezTo>
                <a:cubicBezTo>
                  <a:pt x="3933921" y="4052672"/>
                  <a:pt x="3933921" y="4052672"/>
                  <a:pt x="3980015" y="4065821"/>
                </a:cubicBezTo>
                <a:cubicBezTo>
                  <a:pt x="3980015" y="4065821"/>
                  <a:pt x="4105126" y="4131566"/>
                  <a:pt x="4124881" y="4138140"/>
                </a:cubicBezTo>
                <a:cubicBezTo>
                  <a:pt x="4151220" y="4144715"/>
                  <a:pt x="4157805" y="4164438"/>
                  <a:pt x="4157805" y="4164438"/>
                </a:cubicBezTo>
                <a:cubicBezTo>
                  <a:pt x="4157805" y="4164438"/>
                  <a:pt x="4190729" y="4184162"/>
                  <a:pt x="4203899" y="4190736"/>
                </a:cubicBezTo>
                <a:cubicBezTo>
                  <a:pt x="4217068" y="4197311"/>
                  <a:pt x="4236823" y="4203886"/>
                  <a:pt x="4256577" y="4210460"/>
                </a:cubicBezTo>
                <a:cubicBezTo>
                  <a:pt x="4276332" y="4223609"/>
                  <a:pt x="4296086" y="4236758"/>
                  <a:pt x="4315841" y="4243333"/>
                </a:cubicBezTo>
                <a:cubicBezTo>
                  <a:pt x="4342180" y="4249907"/>
                  <a:pt x="4401444" y="4276205"/>
                  <a:pt x="4401444" y="4276205"/>
                </a:cubicBezTo>
                <a:cubicBezTo>
                  <a:pt x="4401444" y="4276205"/>
                  <a:pt x="4401444" y="4276205"/>
                  <a:pt x="4467292" y="4309078"/>
                </a:cubicBezTo>
                <a:cubicBezTo>
                  <a:pt x="4467292" y="4309078"/>
                  <a:pt x="4658252" y="4394546"/>
                  <a:pt x="4671421" y="4394546"/>
                </a:cubicBezTo>
                <a:cubicBezTo>
                  <a:pt x="4684591" y="4394546"/>
                  <a:pt x="4704346" y="4414270"/>
                  <a:pt x="4704346" y="4414270"/>
                </a:cubicBezTo>
                <a:cubicBezTo>
                  <a:pt x="4704346" y="4414270"/>
                  <a:pt x="4717515" y="4420844"/>
                  <a:pt x="4737270" y="4433993"/>
                </a:cubicBezTo>
                <a:cubicBezTo>
                  <a:pt x="4737270" y="4433993"/>
                  <a:pt x="4737270" y="4433993"/>
                  <a:pt x="4757024" y="4453717"/>
                </a:cubicBezTo>
                <a:cubicBezTo>
                  <a:pt x="4757024" y="4453717"/>
                  <a:pt x="4757024" y="4453717"/>
                  <a:pt x="4717515" y="4453717"/>
                </a:cubicBezTo>
                <a:cubicBezTo>
                  <a:pt x="4691176" y="4460291"/>
                  <a:pt x="4664837" y="4414270"/>
                  <a:pt x="4664837" y="4414270"/>
                </a:cubicBezTo>
                <a:cubicBezTo>
                  <a:pt x="4664837" y="4414270"/>
                  <a:pt x="4664837" y="4414270"/>
                  <a:pt x="4467292" y="4328801"/>
                </a:cubicBezTo>
                <a:cubicBezTo>
                  <a:pt x="4467292" y="4328801"/>
                  <a:pt x="4467292" y="4328801"/>
                  <a:pt x="4151220" y="4190736"/>
                </a:cubicBezTo>
                <a:cubicBezTo>
                  <a:pt x="4151220" y="4190736"/>
                  <a:pt x="4151220" y="4190736"/>
                  <a:pt x="4032693" y="4105268"/>
                </a:cubicBezTo>
                <a:cubicBezTo>
                  <a:pt x="4032693" y="4105268"/>
                  <a:pt x="4032693" y="4105268"/>
                  <a:pt x="3953675" y="4072395"/>
                </a:cubicBezTo>
                <a:cubicBezTo>
                  <a:pt x="3953675" y="4072395"/>
                  <a:pt x="3953675" y="4072395"/>
                  <a:pt x="3828564" y="4046097"/>
                </a:cubicBezTo>
                <a:cubicBezTo>
                  <a:pt x="3828564" y="4046097"/>
                  <a:pt x="3828564" y="4046097"/>
                  <a:pt x="3742961" y="4026374"/>
                </a:cubicBezTo>
                <a:cubicBezTo>
                  <a:pt x="3742961" y="4026374"/>
                  <a:pt x="3742961" y="4026374"/>
                  <a:pt x="3657358" y="3980352"/>
                </a:cubicBezTo>
                <a:cubicBezTo>
                  <a:pt x="3657358" y="3980352"/>
                  <a:pt x="3657358" y="3980352"/>
                  <a:pt x="3505907" y="3901458"/>
                </a:cubicBezTo>
                <a:close/>
                <a:moveTo>
                  <a:pt x="3795055" y="3815269"/>
                </a:moveTo>
                <a:lnTo>
                  <a:pt x="3920167" y="3840292"/>
                </a:lnTo>
                <a:lnTo>
                  <a:pt x="3697746" y="3829170"/>
                </a:lnTo>
                <a:lnTo>
                  <a:pt x="3795055" y="3815269"/>
                </a:lnTo>
                <a:close/>
                <a:moveTo>
                  <a:pt x="4425720" y="1620817"/>
                </a:moveTo>
                <a:cubicBezTo>
                  <a:pt x="4481777" y="1618505"/>
                  <a:pt x="4548787" y="1627756"/>
                  <a:pt x="4507550" y="1693542"/>
                </a:cubicBezTo>
                <a:cubicBezTo>
                  <a:pt x="4349199" y="1746171"/>
                  <a:pt x="4349199" y="1746171"/>
                  <a:pt x="4349199" y="1746171"/>
                </a:cubicBezTo>
                <a:cubicBezTo>
                  <a:pt x="4250230" y="1746171"/>
                  <a:pt x="4250230" y="1746171"/>
                  <a:pt x="4250230" y="1746171"/>
                </a:cubicBezTo>
                <a:cubicBezTo>
                  <a:pt x="3973117" y="1864587"/>
                  <a:pt x="3973117" y="1864587"/>
                  <a:pt x="3973117" y="1864587"/>
                </a:cubicBezTo>
                <a:lnTo>
                  <a:pt x="3247344" y="2055367"/>
                </a:lnTo>
                <a:cubicBezTo>
                  <a:pt x="3379303" y="2015895"/>
                  <a:pt x="3379303" y="2015895"/>
                  <a:pt x="3379303" y="2015895"/>
                </a:cubicBezTo>
                <a:cubicBezTo>
                  <a:pt x="3913736" y="1838272"/>
                  <a:pt x="3913736" y="1838272"/>
                  <a:pt x="3913736" y="1838272"/>
                </a:cubicBezTo>
                <a:cubicBezTo>
                  <a:pt x="4091880" y="1759329"/>
                  <a:pt x="4091880" y="1759329"/>
                  <a:pt x="4091880" y="1759329"/>
                </a:cubicBezTo>
                <a:cubicBezTo>
                  <a:pt x="4091880" y="1759329"/>
                  <a:pt x="4303014" y="1634335"/>
                  <a:pt x="4362395" y="1627756"/>
                </a:cubicBezTo>
                <a:cubicBezTo>
                  <a:pt x="4362395" y="1627756"/>
                  <a:pt x="4392086" y="1622205"/>
                  <a:pt x="4425720" y="1620817"/>
                </a:cubicBezTo>
                <a:close/>
                <a:moveTo>
                  <a:pt x="2833481" y="1554921"/>
                </a:moveTo>
                <a:cubicBezTo>
                  <a:pt x="2833481" y="1554921"/>
                  <a:pt x="2846986" y="1568425"/>
                  <a:pt x="2840234" y="1581930"/>
                </a:cubicBezTo>
                <a:cubicBezTo>
                  <a:pt x="2826729" y="1595434"/>
                  <a:pt x="2799721" y="1602186"/>
                  <a:pt x="2799721" y="1602186"/>
                </a:cubicBezTo>
                <a:lnTo>
                  <a:pt x="2813225" y="1568425"/>
                </a:lnTo>
                <a:cubicBezTo>
                  <a:pt x="2813225" y="1568425"/>
                  <a:pt x="2813225" y="1568425"/>
                  <a:pt x="2833481" y="1554921"/>
                </a:cubicBezTo>
                <a:close/>
                <a:moveTo>
                  <a:pt x="1461755" y="1526595"/>
                </a:moveTo>
                <a:lnTo>
                  <a:pt x="1461715" y="1526922"/>
                </a:lnTo>
                <a:lnTo>
                  <a:pt x="1461549" y="1527110"/>
                </a:lnTo>
                <a:cubicBezTo>
                  <a:pt x="1453516" y="1537303"/>
                  <a:pt x="1446924" y="1547187"/>
                  <a:pt x="1443628" y="1555424"/>
                </a:cubicBezTo>
                <a:cubicBezTo>
                  <a:pt x="1437036" y="1568603"/>
                  <a:pt x="1443628" y="1555424"/>
                  <a:pt x="1450219" y="1542245"/>
                </a:cubicBezTo>
                <a:cubicBezTo>
                  <a:pt x="1453515" y="1532361"/>
                  <a:pt x="1460107" y="1522477"/>
                  <a:pt x="1461755" y="1526595"/>
                </a:cubicBezTo>
                <a:close/>
                <a:moveTo>
                  <a:pt x="1522730" y="1463171"/>
                </a:moveTo>
                <a:cubicBezTo>
                  <a:pt x="1522730" y="1463171"/>
                  <a:pt x="1588649" y="1463171"/>
                  <a:pt x="1582058" y="1496119"/>
                </a:cubicBezTo>
                <a:cubicBezTo>
                  <a:pt x="1575466" y="1529066"/>
                  <a:pt x="1562282" y="1614730"/>
                  <a:pt x="1562282" y="1614730"/>
                </a:cubicBezTo>
                <a:cubicBezTo>
                  <a:pt x="1582058" y="1674035"/>
                  <a:pt x="1582058" y="1674035"/>
                  <a:pt x="1582058" y="1674035"/>
                </a:cubicBezTo>
                <a:cubicBezTo>
                  <a:pt x="1601833" y="1739931"/>
                  <a:pt x="1601833" y="1739931"/>
                  <a:pt x="1601833" y="1739931"/>
                </a:cubicBezTo>
                <a:cubicBezTo>
                  <a:pt x="1568874" y="1779468"/>
                  <a:pt x="1568874" y="1779468"/>
                  <a:pt x="1568874" y="1779468"/>
                </a:cubicBezTo>
                <a:cubicBezTo>
                  <a:pt x="1549098" y="1851952"/>
                  <a:pt x="1549098" y="1851952"/>
                  <a:pt x="1549098" y="1851952"/>
                </a:cubicBezTo>
                <a:cubicBezTo>
                  <a:pt x="1549098" y="1851952"/>
                  <a:pt x="1601833" y="1917847"/>
                  <a:pt x="1661160" y="1891489"/>
                </a:cubicBezTo>
                <a:cubicBezTo>
                  <a:pt x="1661160" y="1891489"/>
                  <a:pt x="1740263" y="1983742"/>
                  <a:pt x="1812774" y="1911258"/>
                </a:cubicBezTo>
                <a:cubicBezTo>
                  <a:pt x="1812774" y="1911258"/>
                  <a:pt x="1891877" y="1812415"/>
                  <a:pt x="1924837" y="1891489"/>
                </a:cubicBezTo>
                <a:cubicBezTo>
                  <a:pt x="2010532" y="1838773"/>
                  <a:pt x="2010532" y="1838773"/>
                  <a:pt x="2010532" y="1838773"/>
                </a:cubicBezTo>
                <a:cubicBezTo>
                  <a:pt x="2135778" y="1799236"/>
                  <a:pt x="2135778" y="1799236"/>
                  <a:pt x="2135778" y="1799236"/>
                </a:cubicBezTo>
                <a:cubicBezTo>
                  <a:pt x="2135778" y="1799236"/>
                  <a:pt x="2181921" y="1812415"/>
                  <a:pt x="2188513" y="1772878"/>
                </a:cubicBezTo>
                <a:cubicBezTo>
                  <a:pt x="2188513" y="1772878"/>
                  <a:pt x="2155554" y="1700393"/>
                  <a:pt x="2228065" y="1687214"/>
                </a:cubicBezTo>
                <a:cubicBezTo>
                  <a:pt x="2261024" y="1634498"/>
                  <a:pt x="2261024" y="1634498"/>
                  <a:pt x="2261024" y="1634498"/>
                </a:cubicBezTo>
                <a:cubicBezTo>
                  <a:pt x="2261024" y="1634498"/>
                  <a:pt x="2392862" y="1555424"/>
                  <a:pt x="2465373" y="1634498"/>
                </a:cubicBezTo>
                <a:cubicBezTo>
                  <a:pt x="2498333" y="1746520"/>
                  <a:pt x="2498333" y="1746520"/>
                  <a:pt x="2498333" y="1746520"/>
                </a:cubicBezTo>
                <a:cubicBezTo>
                  <a:pt x="2498333" y="1746520"/>
                  <a:pt x="2584028" y="1792647"/>
                  <a:pt x="2518109" y="1838773"/>
                </a:cubicBezTo>
                <a:cubicBezTo>
                  <a:pt x="2491741" y="1898079"/>
                  <a:pt x="2491741" y="1898079"/>
                  <a:pt x="2491741" y="1898079"/>
                </a:cubicBezTo>
                <a:cubicBezTo>
                  <a:pt x="2491741" y="1898079"/>
                  <a:pt x="2544476" y="1957384"/>
                  <a:pt x="2478557" y="2010100"/>
                </a:cubicBezTo>
                <a:cubicBezTo>
                  <a:pt x="2478557" y="2010100"/>
                  <a:pt x="2419230" y="2082585"/>
                  <a:pt x="2491741" y="2082585"/>
                </a:cubicBezTo>
                <a:cubicBezTo>
                  <a:pt x="2524701" y="2148480"/>
                  <a:pt x="2524701" y="2148480"/>
                  <a:pt x="2524701" y="2148480"/>
                </a:cubicBezTo>
                <a:cubicBezTo>
                  <a:pt x="2524701" y="2148480"/>
                  <a:pt x="2577436" y="2188017"/>
                  <a:pt x="2570844" y="2260502"/>
                </a:cubicBezTo>
                <a:cubicBezTo>
                  <a:pt x="2696090" y="2339576"/>
                  <a:pt x="2696090" y="2339576"/>
                  <a:pt x="2696090" y="2339576"/>
                </a:cubicBezTo>
                <a:cubicBezTo>
                  <a:pt x="2788377" y="2379113"/>
                  <a:pt x="2788377" y="2379113"/>
                  <a:pt x="2788377" y="2379113"/>
                </a:cubicBezTo>
                <a:cubicBezTo>
                  <a:pt x="2887256" y="2425239"/>
                  <a:pt x="2887256" y="2425239"/>
                  <a:pt x="2887256" y="2425239"/>
                </a:cubicBezTo>
                <a:cubicBezTo>
                  <a:pt x="2979542" y="2359344"/>
                  <a:pt x="2979542" y="2359344"/>
                  <a:pt x="2979542" y="2359344"/>
                </a:cubicBezTo>
                <a:cubicBezTo>
                  <a:pt x="3085013" y="2326397"/>
                  <a:pt x="3085013" y="2326397"/>
                  <a:pt x="3085013" y="2326397"/>
                </a:cubicBezTo>
                <a:cubicBezTo>
                  <a:pt x="3085013" y="2372523"/>
                  <a:pt x="3085013" y="2372523"/>
                  <a:pt x="3085013" y="2372523"/>
                </a:cubicBezTo>
                <a:cubicBezTo>
                  <a:pt x="3019094" y="2405471"/>
                  <a:pt x="3019094" y="2405471"/>
                  <a:pt x="3019094" y="2405471"/>
                </a:cubicBezTo>
                <a:cubicBezTo>
                  <a:pt x="2966358" y="2471366"/>
                  <a:pt x="2966358" y="2471366"/>
                  <a:pt x="2966358" y="2471366"/>
                </a:cubicBezTo>
                <a:cubicBezTo>
                  <a:pt x="2900439" y="2517493"/>
                  <a:pt x="2900439" y="2517493"/>
                  <a:pt x="2900439" y="2517493"/>
                </a:cubicBezTo>
                <a:cubicBezTo>
                  <a:pt x="2893847" y="2596567"/>
                  <a:pt x="2893847" y="2596567"/>
                  <a:pt x="2893847" y="2596567"/>
                </a:cubicBezTo>
                <a:cubicBezTo>
                  <a:pt x="2900439" y="2616335"/>
                  <a:pt x="2920215" y="2609746"/>
                  <a:pt x="2926807" y="2603156"/>
                </a:cubicBezTo>
                <a:cubicBezTo>
                  <a:pt x="2939991" y="2596567"/>
                  <a:pt x="2939991" y="2589977"/>
                  <a:pt x="2913623" y="2636104"/>
                </a:cubicBezTo>
                <a:cubicBezTo>
                  <a:pt x="2860888" y="2721767"/>
                  <a:pt x="2887256" y="2754715"/>
                  <a:pt x="2887256" y="2754715"/>
                </a:cubicBezTo>
                <a:cubicBezTo>
                  <a:pt x="2880664" y="2807431"/>
                  <a:pt x="2880664" y="2807431"/>
                  <a:pt x="2880664" y="2807431"/>
                </a:cubicBezTo>
                <a:cubicBezTo>
                  <a:pt x="2966358" y="2820610"/>
                  <a:pt x="2966358" y="2820610"/>
                  <a:pt x="2966358" y="2820610"/>
                </a:cubicBezTo>
                <a:cubicBezTo>
                  <a:pt x="2966358" y="2820610"/>
                  <a:pt x="3019094" y="2820610"/>
                  <a:pt x="3005910" y="2886505"/>
                </a:cubicBezTo>
                <a:cubicBezTo>
                  <a:pt x="3012502" y="2965579"/>
                  <a:pt x="3012502" y="2965579"/>
                  <a:pt x="3012502" y="2965579"/>
                </a:cubicBezTo>
                <a:cubicBezTo>
                  <a:pt x="3065237" y="2945811"/>
                  <a:pt x="3065237" y="2945811"/>
                  <a:pt x="3065237" y="2945811"/>
                </a:cubicBezTo>
                <a:cubicBezTo>
                  <a:pt x="3078421" y="3044653"/>
                  <a:pt x="3078421" y="3044653"/>
                  <a:pt x="3078421" y="3044653"/>
                </a:cubicBezTo>
                <a:cubicBezTo>
                  <a:pt x="3078421" y="3044653"/>
                  <a:pt x="3078421" y="3084190"/>
                  <a:pt x="3058645" y="3110548"/>
                </a:cubicBezTo>
                <a:cubicBezTo>
                  <a:pt x="3032277" y="3130317"/>
                  <a:pt x="3032277" y="3130317"/>
                  <a:pt x="3032277" y="3130317"/>
                </a:cubicBezTo>
                <a:cubicBezTo>
                  <a:pt x="3111380" y="3189623"/>
                  <a:pt x="3111380" y="3189623"/>
                  <a:pt x="3111380" y="3189623"/>
                </a:cubicBezTo>
                <a:cubicBezTo>
                  <a:pt x="3157524" y="3262107"/>
                  <a:pt x="3157524" y="3262107"/>
                  <a:pt x="3157524" y="3262107"/>
                </a:cubicBezTo>
                <a:cubicBezTo>
                  <a:pt x="3150932" y="3301644"/>
                  <a:pt x="3131156" y="3341181"/>
                  <a:pt x="3131156" y="3341181"/>
                </a:cubicBezTo>
                <a:cubicBezTo>
                  <a:pt x="3170708" y="3387308"/>
                  <a:pt x="3170708" y="3387308"/>
                  <a:pt x="3170708" y="3387308"/>
                </a:cubicBezTo>
                <a:cubicBezTo>
                  <a:pt x="3164116" y="3492740"/>
                  <a:pt x="3164116" y="3492740"/>
                  <a:pt x="3164116" y="3492740"/>
                </a:cubicBezTo>
                <a:cubicBezTo>
                  <a:pt x="3269586" y="3604762"/>
                  <a:pt x="3269586" y="3604762"/>
                  <a:pt x="3269586" y="3604762"/>
                </a:cubicBezTo>
                <a:cubicBezTo>
                  <a:pt x="3144340" y="3677246"/>
                  <a:pt x="3144340" y="3677246"/>
                  <a:pt x="3144340" y="3677246"/>
                </a:cubicBezTo>
                <a:cubicBezTo>
                  <a:pt x="3104788" y="3716783"/>
                  <a:pt x="3104788" y="3716783"/>
                  <a:pt x="3104788" y="3716783"/>
                </a:cubicBezTo>
                <a:cubicBezTo>
                  <a:pt x="3078421" y="3789268"/>
                  <a:pt x="3078421" y="3789268"/>
                  <a:pt x="3078421" y="3789268"/>
                </a:cubicBezTo>
                <a:cubicBezTo>
                  <a:pt x="3065237" y="3868342"/>
                  <a:pt x="3065237" y="3868342"/>
                  <a:pt x="3065237" y="3868342"/>
                </a:cubicBezTo>
                <a:cubicBezTo>
                  <a:pt x="2986134" y="3901289"/>
                  <a:pt x="2986134" y="3901289"/>
                  <a:pt x="2986134" y="3901289"/>
                </a:cubicBezTo>
                <a:cubicBezTo>
                  <a:pt x="2939991" y="3901289"/>
                  <a:pt x="2939991" y="3901289"/>
                  <a:pt x="2939991" y="3901289"/>
                </a:cubicBezTo>
                <a:cubicBezTo>
                  <a:pt x="2939991" y="3901289"/>
                  <a:pt x="2933399" y="3934237"/>
                  <a:pt x="2926807" y="3960595"/>
                </a:cubicBezTo>
                <a:cubicBezTo>
                  <a:pt x="2920215" y="3986953"/>
                  <a:pt x="2913623" y="4033080"/>
                  <a:pt x="2913623" y="4033080"/>
                </a:cubicBezTo>
                <a:cubicBezTo>
                  <a:pt x="2847704" y="4079206"/>
                  <a:pt x="2847704" y="4079206"/>
                  <a:pt x="2847704" y="4079206"/>
                </a:cubicBezTo>
                <a:cubicBezTo>
                  <a:pt x="2748825" y="4085796"/>
                  <a:pt x="2748825" y="4085796"/>
                  <a:pt x="2748825" y="4085796"/>
                </a:cubicBezTo>
                <a:cubicBezTo>
                  <a:pt x="2748825" y="4085796"/>
                  <a:pt x="2729050" y="4098975"/>
                  <a:pt x="2702682" y="4098975"/>
                </a:cubicBezTo>
                <a:cubicBezTo>
                  <a:pt x="2676314" y="4105564"/>
                  <a:pt x="2656539" y="4164870"/>
                  <a:pt x="2656539" y="4164870"/>
                </a:cubicBezTo>
                <a:cubicBezTo>
                  <a:pt x="2597212" y="4197817"/>
                  <a:pt x="2597212" y="4230765"/>
                  <a:pt x="2610395" y="4257123"/>
                </a:cubicBezTo>
                <a:cubicBezTo>
                  <a:pt x="2623579" y="4283481"/>
                  <a:pt x="2623579" y="4309839"/>
                  <a:pt x="2610395" y="4336197"/>
                </a:cubicBezTo>
                <a:cubicBezTo>
                  <a:pt x="2597212" y="4355966"/>
                  <a:pt x="2630171" y="4388913"/>
                  <a:pt x="2584028" y="4395503"/>
                </a:cubicBezTo>
                <a:cubicBezTo>
                  <a:pt x="2537884" y="4402092"/>
                  <a:pt x="2524701" y="4408682"/>
                  <a:pt x="2498333" y="4415271"/>
                </a:cubicBezTo>
                <a:cubicBezTo>
                  <a:pt x="2471965" y="4415271"/>
                  <a:pt x="2471965" y="4415271"/>
                  <a:pt x="2471965" y="4415271"/>
                </a:cubicBezTo>
                <a:cubicBezTo>
                  <a:pt x="2386271" y="4448219"/>
                  <a:pt x="2386271" y="4448219"/>
                  <a:pt x="2386271" y="4448219"/>
                </a:cubicBezTo>
                <a:cubicBezTo>
                  <a:pt x="2386271" y="4448219"/>
                  <a:pt x="2359903" y="4514114"/>
                  <a:pt x="2412638" y="4566830"/>
                </a:cubicBezTo>
                <a:cubicBezTo>
                  <a:pt x="2478557" y="4639314"/>
                  <a:pt x="2478557" y="4639314"/>
                  <a:pt x="2478557" y="4639314"/>
                </a:cubicBezTo>
                <a:cubicBezTo>
                  <a:pt x="2478557" y="4639314"/>
                  <a:pt x="2544476" y="4678851"/>
                  <a:pt x="2518109" y="4678851"/>
                </a:cubicBezTo>
                <a:cubicBezTo>
                  <a:pt x="2485149" y="4678851"/>
                  <a:pt x="2419230" y="4685441"/>
                  <a:pt x="2419230" y="4685441"/>
                </a:cubicBezTo>
                <a:cubicBezTo>
                  <a:pt x="2392862" y="4626135"/>
                  <a:pt x="2392862" y="4626135"/>
                  <a:pt x="2392862" y="4626135"/>
                </a:cubicBezTo>
                <a:cubicBezTo>
                  <a:pt x="2346719" y="4560240"/>
                  <a:pt x="2346719" y="4560240"/>
                  <a:pt x="2346719" y="4560240"/>
                </a:cubicBezTo>
                <a:cubicBezTo>
                  <a:pt x="2346719" y="4507524"/>
                  <a:pt x="2346719" y="4507524"/>
                  <a:pt x="2346719" y="4507524"/>
                </a:cubicBezTo>
                <a:cubicBezTo>
                  <a:pt x="2300576" y="4454808"/>
                  <a:pt x="2300576" y="4454808"/>
                  <a:pt x="2300576" y="4454808"/>
                </a:cubicBezTo>
                <a:cubicBezTo>
                  <a:pt x="2267616" y="4415271"/>
                  <a:pt x="2267616" y="4415271"/>
                  <a:pt x="2267616" y="4415271"/>
                </a:cubicBezTo>
                <a:cubicBezTo>
                  <a:pt x="2267616" y="4415271"/>
                  <a:pt x="2188513" y="4369145"/>
                  <a:pt x="2181921" y="4402092"/>
                </a:cubicBezTo>
                <a:cubicBezTo>
                  <a:pt x="2168737" y="4421861"/>
                  <a:pt x="2168737" y="4421861"/>
                  <a:pt x="2162145" y="4421861"/>
                </a:cubicBezTo>
                <a:cubicBezTo>
                  <a:pt x="2162145" y="4421861"/>
                  <a:pt x="2162145" y="4421861"/>
                  <a:pt x="2162145" y="4448219"/>
                </a:cubicBezTo>
                <a:cubicBezTo>
                  <a:pt x="2162145" y="4494345"/>
                  <a:pt x="2195105" y="4487756"/>
                  <a:pt x="2162145" y="4494345"/>
                </a:cubicBezTo>
                <a:cubicBezTo>
                  <a:pt x="2122594" y="4507524"/>
                  <a:pt x="2122594" y="4507524"/>
                  <a:pt x="2122594" y="4507524"/>
                </a:cubicBezTo>
                <a:cubicBezTo>
                  <a:pt x="2056675" y="4435040"/>
                  <a:pt x="2056675" y="4435040"/>
                  <a:pt x="2056675" y="4435040"/>
                </a:cubicBezTo>
                <a:cubicBezTo>
                  <a:pt x="2030307" y="4435040"/>
                  <a:pt x="2003940" y="4474577"/>
                  <a:pt x="2003940" y="4474577"/>
                </a:cubicBezTo>
                <a:cubicBezTo>
                  <a:pt x="2003940" y="4474577"/>
                  <a:pt x="1957796" y="4481166"/>
                  <a:pt x="1938021" y="4500935"/>
                </a:cubicBezTo>
                <a:cubicBezTo>
                  <a:pt x="1918245" y="4520703"/>
                  <a:pt x="1918245" y="4520703"/>
                  <a:pt x="1918245" y="4520703"/>
                </a:cubicBezTo>
                <a:cubicBezTo>
                  <a:pt x="1918245" y="4520703"/>
                  <a:pt x="1852326" y="4553651"/>
                  <a:pt x="1839142" y="4573419"/>
                </a:cubicBezTo>
                <a:cubicBezTo>
                  <a:pt x="1825958" y="4599777"/>
                  <a:pt x="1819366" y="4632725"/>
                  <a:pt x="1819366" y="4632725"/>
                </a:cubicBezTo>
                <a:cubicBezTo>
                  <a:pt x="1839142" y="5159886"/>
                  <a:pt x="1839142" y="5159886"/>
                  <a:pt x="1839142" y="5159886"/>
                </a:cubicBezTo>
                <a:cubicBezTo>
                  <a:pt x="1792999" y="5166475"/>
                  <a:pt x="1792999" y="5166475"/>
                  <a:pt x="1792999" y="5166475"/>
                </a:cubicBezTo>
                <a:cubicBezTo>
                  <a:pt x="1792999" y="5074222"/>
                  <a:pt x="1792999" y="5074222"/>
                  <a:pt x="1792999" y="5074222"/>
                </a:cubicBezTo>
                <a:cubicBezTo>
                  <a:pt x="1792999" y="5074222"/>
                  <a:pt x="1766631" y="4988558"/>
                  <a:pt x="1773223" y="4968790"/>
                </a:cubicBezTo>
                <a:cubicBezTo>
                  <a:pt x="1773223" y="4942432"/>
                  <a:pt x="1753447" y="4843589"/>
                  <a:pt x="1753447" y="4843589"/>
                </a:cubicBezTo>
                <a:cubicBezTo>
                  <a:pt x="1773223" y="4738157"/>
                  <a:pt x="1773223" y="4738157"/>
                  <a:pt x="1773223" y="4738157"/>
                </a:cubicBezTo>
                <a:cubicBezTo>
                  <a:pt x="1766631" y="4678851"/>
                  <a:pt x="1766631" y="4678851"/>
                  <a:pt x="1766631" y="4678851"/>
                </a:cubicBezTo>
                <a:cubicBezTo>
                  <a:pt x="1694120" y="4639314"/>
                  <a:pt x="1694120" y="4639314"/>
                  <a:pt x="1694120" y="4639314"/>
                </a:cubicBezTo>
                <a:cubicBezTo>
                  <a:pt x="1694120" y="4639314"/>
                  <a:pt x="1634793" y="4599777"/>
                  <a:pt x="1641385" y="4652493"/>
                </a:cubicBezTo>
                <a:cubicBezTo>
                  <a:pt x="1647977" y="4705210"/>
                  <a:pt x="1628201" y="4738157"/>
                  <a:pt x="1628201" y="4738157"/>
                </a:cubicBezTo>
                <a:cubicBezTo>
                  <a:pt x="1582058" y="4757926"/>
                  <a:pt x="1549098" y="4738157"/>
                  <a:pt x="1562282" y="4711799"/>
                </a:cubicBezTo>
                <a:cubicBezTo>
                  <a:pt x="1575466" y="4692030"/>
                  <a:pt x="1575466" y="4692030"/>
                  <a:pt x="1575466" y="4692030"/>
                </a:cubicBezTo>
                <a:cubicBezTo>
                  <a:pt x="1582058" y="4612956"/>
                  <a:pt x="1582058" y="4612956"/>
                  <a:pt x="1582058" y="4612956"/>
                </a:cubicBezTo>
                <a:cubicBezTo>
                  <a:pt x="1535914" y="4580009"/>
                  <a:pt x="1535914" y="4580009"/>
                  <a:pt x="1535914" y="4580009"/>
                </a:cubicBezTo>
                <a:cubicBezTo>
                  <a:pt x="1535914" y="4580009"/>
                  <a:pt x="1529322" y="4553651"/>
                  <a:pt x="1502955" y="4533882"/>
                </a:cubicBezTo>
                <a:cubicBezTo>
                  <a:pt x="1483179" y="4507524"/>
                  <a:pt x="1483179" y="4507524"/>
                  <a:pt x="1483179" y="4507524"/>
                </a:cubicBezTo>
                <a:cubicBezTo>
                  <a:pt x="1390892" y="4461398"/>
                  <a:pt x="1390892" y="4461398"/>
                  <a:pt x="1390892" y="4461398"/>
                </a:cubicBezTo>
                <a:cubicBezTo>
                  <a:pt x="1390892" y="4461398"/>
                  <a:pt x="1357933" y="4494345"/>
                  <a:pt x="1344749" y="4514114"/>
                </a:cubicBezTo>
                <a:cubicBezTo>
                  <a:pt x="1331565" y="4540472"/>
                  <a:pt x="1285422" y="4553651"/>
                  <a:pt x="1285422" y="4553651"/>
                </a:cubicBezTo>
                <a:cubicBezTo>
                  <a:pt x="1206319" y="4553651"/>
                  <a:pt x="1206319" y="4553651"/>
                  <a:pt x="1206319" y="4553651"/>
                </a:cubicBezTo>
                <a:cubicBezTo>
                  <a:pt x="1160175" y="4527293"/>
                  <a:pt x="1160175" y="4527293"/>
                  <a:pt x="1160175" y="4527293"/>
                </a:cubicBezTo>
                <a:cubicBezTo>
                  <a:pt x="1140400" y="4448219"/>
                  <a:pt x="1140400" y="4448219"/>
                  <a:pt x="1140400" y="4448219"/>
                </a:cubicBezTo>
                <a:cubicBezTo>
                  <a:pt x="1140400" y="4448219"/>
                  <a:pt x="1127216" y="4421861"/>
                  <a:pt x="1100848" y="4402092"/>
                </a:cubicBezTo>
                <a:cubicBezTo>
                  <a:pt x="1081073" y="4375734"/>
                  <a:pt x="988786" y="4316428"/>
                  <a:pt x="988786" y="4316428"/>
                </a:cubicBezTo>
                <a:cubicBezTo>
                  <a:pt x="942643" y="4283481"/>
                  <a:pt x="942643" y="4283481"/>
                  <a:pt x="942643" y="4283481"/>
                </a:cubicBezTo>
                <a:cubicBezTo>
                  <a:pt x="942643" y="4283481"/>
                  <a:pt x="949234" y="4224175"/>
                  <a:pt x="949234" y="4197817"/>
                </a:cubicBezTo>
                <a:cubicBezTo>
                  <a:pt x="949234" y="4184638"/>
                  <a:pt x="955826" y="4184638"/>
                  <a:pt x="962418" y="4184638"/>
                </a:cubicBezTo>
                <a:cubicBezTo>
                  <a:pt x="969010" y="4184638"/>
                  <a:pt x="969010" y="4184638"/>
                  <a:pt x="942643" y="4171459"/>
                </a:cubicBezTo>
                <a:cubicBezTo>
                  <a:pt x="896499" y="4145101"/>
                  <a:pt x="955826" y="4164870"/>
                  <a:pt x="896499" y="4145101"/>
                </a:cubicBezTo>
                <a:cubicBezTo>
                  <a:pt x="837172" y="4125333"/>
                  <a:pt x="771253" y="4118743"/>
                  <a:pt x="804213" y="4079206"/>
                </a:cubicBezTo>
                <a:cubicBezTo>
                  <a:pt x="837172" y="4033080"/>
                  <a:pt x="837172" y="4033080"/>
                  <a:pt x="837172" y="4033080"/>
                </a:cubicBezTo>
                <a:cubicBezTo>
                  <a:pt x="837172" y="4033080"/>
                  <a:pt x="817396" y="3960595"/>
                  <a:pt x="791029" y="3973774"/>
                </a:cubicBezTo>
                <a:cubicBezTo>
                  <a:pt x="777845" y="3973774"/>
                  <a:pt x="771253" y="3973774"/>
                  <a:pt x="764661" y="3967185"/>
                </a:cubicBezTo>
                <a:cubicBezTo>
                  <a:pt x="758069" y="3960595"/>
                  <a:pt x="744885" y="3960595"/>
                  <a:pt x="725110" y="3986953"/>
                </a:cubicBezTo>
                <a:cubicBezTo>
                  <a:pt x="692150" y="4026490"/>
                  <a:pt x="731702" y="4000132"/>
                  <a:pt x="692150" y="4026490"/>
                </a:cubicBezTo>
                <a:cubicBezTo>
                  <a:pt x="646007" y="4052848"/>
                  <a:pt x="619639" y="4039669"/>
                  <a:pt x="619639" y="4039669"/>
                </a:cubicBezTo>
                <a:cubicBezTo>
                  <a:pt x="573496" y="3986953"/>
                  <a:pt x="573496" y="3986953"/>
                  <a:pt x="573496" y="3986953"/>
                </a:cubicBezTo>
                <a:cubicBezTo>
                  <a:pt x="593271" y="3934237"/>
                  <a:pt x="593271" y="3934237"/>
                  <a:pt x="593271" y="3934237"/>
                </a:cubicBezTo>
                <a:cubicBezTo>
                  <a:pt x="553720" y="3881521"/>
                  <a:pt x="566904" y="3848573"/>
                  <a:pt x="533944" y="3841984"/>
                </a:cubicBezTo>
                <a:cubicBezTo>
                  <a:pt x="494393" y="3835394"/>
                  <a:pt x="461433" y="3802447"/>
                  <a:pt x="461433" y="3802447"/>
                </a:cubicBezTo>
                <a:cubicBezTo>
                  <a:pt x="441658" y="3756320"/>
                  <a:pt x="441658" y="3756320"/>
                  <a:pt x="441658" y="3756320"/>
                </a:cubicBezTo>
                <a:cubicBezTo>
                  <a:pt x="441658" y="3756320"/>
                  <a:pt x="408698" y="3631120"/>
                  <a:pt x="375739" y="3637709"/>
                </a:cubicBezTo>
                <a:cubicBezTo>
                  <a:pt x="362555" y="3637709"/>
                  <a:pt x="355963" y="3631120"/>
                  <a:pt x="342779" y="3624530"/>
                </a:cubicBezTo>
                <a:cubicBezTo>
                  <a:pt x="336187" y="3617941"/>
                  <a:pt x="323003" y="3611351"/>
                  <a:pt x="309820" y="3611351"/>
                </a:cubicBezTo>
                <a:cubicBezTo>
                  <a:pt x="283452" y="3617941"/>
                  <a:pt x="204349" y="3611351"/>
                  <a:pt x="204349" y="3611351"/>
                </a:cubicBezTo>
                <a:cubicBezTo>
                  <a:pt x="138430" y="3558635"/>
                  <a:pt x="138430" y="3558635"/>
                  <a:pt x="138430" y="3558635"/>
                </a:cubicBezTo>
                <a:cubicBezTo>
                  <a:pt x="138430" y="3558635"/>
                  <a:pt x="138430" y="3538866"/>
                  <a:pt x="151614" y="3512508"/>
                </a:cubicBezTo>
                <a:cubicBezTo>
                  <a:pt x="164798" y="3492740"/>
                  <a:pt x="164798" y="3492740"/>
                  <a:pt x="164798" y="3492740"/>
                </a:cubicBezTo>
                <a:cubicBezTo>
                  <a:pt x="164798" y="3492740"/>
                  <a:pt x="158206" y="3505919"/>
                  <a:pt x="105470" y="3492740"/>
                </a:cubicBezTo>
                <a:cubicBezTo>
                  <a:pt x="52735" y="3486150"/>
                  <a:pt x="39551" y="3433434"/>
                  <a:pt x="39551" y="3433434"/>
                </a:cubicBezTo>
                <a:cubicBezTo>
                  <a:pt x="39551" y="3433434"/>
                  <a:pt x="59327" y="3400487"/>
                  <a:pt x="39551" y="3360950"/>
                </a:cubicBezTo>
                <a:cubicBezTo>
                  <a:pt x="26368" y="3328002"/>
                  <a:pt x="0" y="3229160"/>
                  <a:pt x="0" y="3229160"/>
                </a:cubicBezTo>
                <a:cubicBezTo>
                  <a:pt x="32959" y="3176444"/>
                  <a:pt x="32959" y="3176444"/>
                  <a:pt x="32959" y="3176444"/>
                </a:cubicBezTo>
                <a:cubicBezTo>
                  <a:pt x="112062" y="3117138"/>
                  <a:pt x="112062" y="3117138"/>
                  <a:pt x="112062" y="3117138"/>
                </a:cubicBezTo>
                <a:cubicBezTo>
                  <a:pt x="145022" y="3071011"/>
                  <a:pt x="158206" y="2978758"/>
                  <a:pt x="158206" y="2978758"/>
                </a:cubicBezTo>
                <a:cubicBezTo>
                  <a:pt x="210941" y="2965579"/>
                  <a:pt x="224125" y="2952400"/>
                  <a:pt x="257084" y="2952400"/>
                </a:cubicBezTo>
                <a:cubicBezTo>
                  <a:pt x="296636" y="2952400"/>
                  <a:pt x="296636" y="2932632"/>
                  <a:pt x="336187" y="2939221"/>
                </a:cubicBezTo>
                <a:cubicBezTo>
                  <a:pt x="369147" y="2945811"/>
                  <a:pt x="382330" y="2919453"/>
                  <a:pt x="382330" y="2919453"/>
                </a:cubicBezTo>
                <a:cubicBezTo>
                  <a:pt x="355963" y="2879916"/>
                  <a:pt x="342779" y="2853558"/>
                  <a:pt x="316411" y="2840379"/>
                </a:cubicBezTo>
                <a:cubicBezTo>
                  <a:pt x="296636" y="2827200"/>
                  <a:pt x="276860" y="2787662"/>
                  <a:pt x="276860" y="2787662"/>
                </a:cubicBezTo>
                <a:cubicBezTo>
                  <a:pt x="276860" y="2701999"/>
                  <a:pt x="276860" y="2701999"/>
                  <a:pt x="276860" y="2701999"/>
                </a:cubicBezTo>
                <a:cubicBezTo>
                  <a:pt x="276860" y="2701999"/>
                  <a:pt x="250492" y="2649283"/>
                  <a:pt x="263676" y="2622925"/>
                </a:cubicBezTo>
                <a:cubicBezTo>
                  <a:pt x="276860" y="2603156"/>
                  <a:pt x="210941" y="2622925"/>
                  <a:pt x="276860" y="2603156"/>
                </a:cubicBezTo>
                <a:cubicBezTo>
                  <a:pt x="342779" y="2583388"/>
                  <a:pt x="342779" y="2583388"/>
                  <a:pt x="342779" y="2583388"/>
                </a:cubicBezTo>
                <a:cubicBezTo>
                  <a:pt x="355963" y="2517493"/>
                  <a:pt x="355963" y="2517493"/>
                  <a:pt x="355963" y="2517493"/>
                </a:cubicBezTo>
                <a:cubicBezTo>
                  <a:pt x="355963" y="2431829"/>
                  <a:pt x="355963" y="2431829"/>
                  <a:pt x="355963" y="2431829"/>
                </a:cubicBezTo>
                <a:cubicBezTo>
                  <a:pt x="408698" y="2398881"/>
                  <a:pt x="408698" y="2398881"/>
                  <a:pt x="408698" y="2398881"/>
                </a:cubicBezTo>
                <a:cubicBezTo>
                  <a:pt x="474617" y="2372523"/>
                  <a:pt x="474617" y="2372523"/>
                  <a:pt x="474617" y="2372523"/>
                </a:cubicBezTo>
                <a:cubicBezTo>
                  <a:pt x="547128" y="2332986"/>
                  <a:pt x="547128" y="2332986"/>
                  <a:pt x="547128" y="2332986"/>
                </a:cubicBezTo>
                <a:cubicBezTo>
                  <a:pt x="553720" y="2240733"/>
                  <a:pt x="553720" y="2240733"/>
                  <a:pt x="553720" y="2240733"/>
                </a:cubicBezTo>
                <a:cubicBezTo>
                  <a:pt x="487801" y="2214375"/>
                  <a:pt x="487801" y="2214375"/>
                  <a:pt x="487801" y="2214375"/>
                </a:cubicBezTo>
                <a:cubicBezTo>
                  <a:pt x="487801" y="2214375"/>
                  <a:pt x="481209" y="2122122"/>
                  <a:pt x="507577" y="2115533"/>
                </a:cubicBezTo>
                <a:cubicBezTo>
                  <a:pt x="540536" y="2115533"/>
                  <a:pt x="586680" y="2082585"/>
                  <a:pt x="586680" y="2082585"/>
                </a:cubicBezTo>
                <a:cubicBezTo>
                  <a:pt x="586680" y="2082585"/>
                  <a:pt x="652599" y="2108943"/>
                  <a:pt x="659191" y="2075995"/>
                </a:cubicBezTo>
                <a:cubicBezTo>
                  <a:pt x="665782" y="2049637"/>
                  <a:pt x="672374" y="2023279"/>
                  <a:pt x="678966" y="1990332"/>
                </a:cubicBezTo>
                <a:cubicBezTo>
                  <a:pt x="685558" y="1957384"/>
                  <a:pt x="725110" y="1884900"/>
                  <a:pt x="725110" y="1884900"/>
                </a:cubicBezTo>
                <a:cubicBezTo>
                  <a:pt x="725110" y="1884900"/>
                  <a:pt x="777845" y="1851952"/>
                  <a:pt x="804213" y="1865131"/>
                </a:cubicBezTo>
                <a:cubicBezTo>
                  <a:pt x="823988" y="1878310"/>
                  <a:pt x="856948" y="1884900"/>
                  <a:pt x="896499" y="1891489"/>
                </a:cubicBezTo>
                <a:cubicBezTo>
                  <a:pt x="929459" y="1898079"/>
                  <a:pt x="922867" y="1911258"/>
                  <a:pt x="969010" y="1911258"/>
                </a:cubicBezTo>
                <a:cubicBezTo>
                  <a:pt x="1015154" y="1917847"/>
                  <a:pt x="1074481" y="1937616"/>
                  <a:pt x="1074481" y="1911258"/>
                </a:cubicBezTo>
                <a:cubicBezTo>
                  <a:pt x="1081073" y="1884900"/>
                  <a:pt x="1114032" y="1851952"/>
                  <a:pt x="1114032" y="1825594"/>
                </a:cubicBezTo>
                <a:cubicBezTo>
                  <a:pt x="1107440" y="1799236"/>
                  <a:pt x="1146992" y="1733341"/>
                  <a:pt x="1146992" y="1733341"/>
                </a:cubicBezTo>
                <a:cubicBezTo>
                  <a:pt x="1239278" y="1739931"/>
                  <a:pt x="1239278" y="1739931"/>
                  <a:pt x="1239278" y="1739931"/>
                </a:cubicBezTo>
                <a:cubicBezTo>
                  <a:pt x="1245870" y="1786057"/>
                  <a:pt x="1245870" y="1786057"/>
                  <a:pt x="1245870" y="1786057"/>
                </a:cubicBezTo>
                <a:cubicBezTo>
                  <a:pt x="1245870" y="1786057"/>
                  <a:pt x="1259054" y="1845363"/>
                  <a:pt x="1239278" y="1865131"/>
                </a:cubicBezTo>
                <a:cubicBezTo>
                  <a:pt x="1212911" y="1884900"/>
                  <a:pt x="1206319" y="1931026"/>
                  <a:pt x="1232686" y="1931026"/>
                </a:cubicBezTo>
                <a:cubicBezTo>
                  <a:pt x="1259054" y="1937616"/>
                  <a:pt x="1456811" y="1937616"/>
                  <a:pt x="1437036" y="1924437"/>
                </a:cubicBezTo>
                <a:cubicBezTo>
                  <a:pt x="1423852" y="1911258"/>
                  <a:pt x="1423852" y="1911258"/>
                  <a:pt x="1423852" y="1911258"/>
                </a:cubicBezTo>
                <a:cubicBezTo>
                  <a:pt x="1509547" y="1759699"/>
                  <a:pt x="1509547" y="1759699"/>
                  <a:pt x="1509547" y="1759699"/>
                </a:cubicBezTo>
                <a:cubicBezTo>
                  <a:pt x="1509547" y="1759699"/>
                  <a:pt x="1397484" y="1746520"/>
                  <a:pt x="1443628" y="1594961"/>
                </a:cubicBezTo>
                <a:cubicBezTo>
                  <a:pt x="1451868" y="1571898"/>
                  <a:pt x="1456811" y="1555836"/>
                  <a:pt x="1459489" y="1545025"/>
                </a:cubicBezTo>
                <a:lnTo>
                  <a:pt x="1461715" y="1526922"/>
                </a:lnTo>
                <a:lnTo>
                  <a:pt x="1488123" y="1496942"/>
                </a:lnTo>
                <a:cubicBezTo>
                  <a:pt x="1506251" y="1477998"/>
                  <a:pt x="1522730" y="1463171"/>
                  <a:pt x="1522730" y="1463171"/>
                </a:cubicBezTo>
                <a:close/>
                <a:moveTo>
                  <a:pt x="2832694" y="1433993"/>
                </a:moveTo>
                <a:cubicBezTo>
                  <a:pt x="2837256" y="1432473"/>
                  <a:pt x="2842121" y="1433283"/>
                  <a:pt x="2846987" y="1438149"/>
                </a:cubicBezTo>
                <a:cubicBezTo>
                  <a:pt x="2834012" y="1470586"/>
                  <a:pt x="2834012" y="1470586"/>
                  <a:pt x="2834012" y="1470586"/>
                </a:cubicBezTo>
                <a:cubicBezTo>
                  <a:pt x="2821037" y="1477073"/>
                  <a:pt x="2808063" y="1464098"/>
                  <a:pt x="2808063" y="1464098"/>
                </a:cubicBezTo>
                <a:cubicBezTo>
                  <a:pt x="2808063" y="1464098"/>
                  <a:pt x="2819010" y="1438554"/>
                  <a:pt x="2832694" y="1433993"/>
                </a:cubicBezTo>
                <a:close/>
                <a:moveTo>
                  <a:pt x="3278763" y="1399123"/>
                </a:moveTo>
                <a:cubicBezTo>
                  <a:pt x="3284934" y="1398814"/>
                  <a:pt x="3289047" y="1401697"/>
                  <a:pt x="3289047" y="1409935"/>
                </a:cubicBezTo>
                <a:cubicBezTo>
                  <a:pt x="3289047" y="1409935"/>
                  <a:pt x="3282465" y="1449477"/>
                  <a:pt x="3242974" y="1436296"/>
                </a:cubicBezTo>
                <a:cubicBezTo>
                  <a:pt x="3190319" y="1469248"/>
                  <a:pt x="3190319" y="1469248"/>
                  <a:pt x="3190319" y="1469248"/>
                </a:cubicBezTo>
                <a:cubicBezTo>
                  <a:pt x="3104755" y="1495609"/>
                  <a:pt x="3104755" y="1495609"/>
                  <a:pt x="3104755" y="1495609"/>
                </a:cubicBezTo>
                <a:cubicBezTo>
                  <a:pt x="3038937" y="1508789"/>
                  <a:pt x="3038937" y="1508789"/>
                  <a:pt x="3038937" y="1508789"/>
                </a:cubicBezTo>
                <a:lnTo>
                  <a:pt x="2966537" y="1554921"/>
                </a:lnTo>
                <a:cubicBezTo>
                  <a:pt x="2966537" y="1554921"/>
                  <a:pt x="2992864" y="1508789"/>
                  <a:pt x="3025773" y="1502199"/>
                </a:cubicBezTo>
                <a:cubicBezTo>
                  <a:pt x="3078428" y="1489018"/>
                  <a:pt x="3078428" y="1489018"/>
                  <a:pt x="3078428" y="1489018"/>
                </a:cubicBezTo>
                <a:cubicBezTo>
                  <a:pt x="3157410" y="1462657"/>
                  <a:pt x="3157410" y="1462657"/>
                  <a:pt x="3157410" y="1462657"/>
                </a:cubicBezTo>
                <a:cubicBezTo>
                  <a:pt x="3223228" y="1429706"/>
                  <a:pt x="3223228" y="1429706"/>
                  <a:pt x="3223228" y="1429706"/>
                </a:cubicBezTo>
                <a:cubicBezTo>
                  <a:pt x="3223228" y="1429706"/>
                  <a:pt x="3260252" y="1400050"/>
                  <a:pt x="3278763" y="1399123"/>
                </a:cubicBezTo>
                <a:close/>
                <a:moveTo>
                  <a:pt x="3040257" y="1218887"/>
                </a:moveTo>
                <a:cubicBezTo>
                  <a:pt x="3042733" y="1219819"/>
                  <a:pt x="3044384" y="1222305"/>
                  <a:pt x="3044384" y="1227278"/>
                </a:cubicBezTo>
                <a:lnTo>
                  <a:pt x="2938734" y="1293577"/>
                </a:lnTo>
                <a:cubicBezTo>
                  <a:pt x="2938734" y="1293577"/>
                  <a:pt x="2938734" y="1293577"/>
                  <a:pt x="2984956" y="1253797"/>
                </a:cubicBezTo>
                <a:cubicBezTo>
                  <a:pt x="2984956" y="1253797"/>
                  <a:pt x="2984956" y="1253797"/>
                  <a:pt x="3017971" y="1227278"/>
                </a:cubicBezTo>
                <a:cubicBezTo>
                  <a:pt x="3017971" y="1227278"/>
                  <a:pt x="3032828" y="1216090"/>
                  <a:pt x="3040257" y="1218887"/>
                </a:cubicBezTo>
                <a:close/>
                <a:moveTo>
                  <a:pt x="3577972" y="974958"/>
                </a:moveTo>
                <a:cubicBezTo>
                  <a:pt x="3577972" y="974958"/>
                  <a:pt x="3597656" y="1001648"/>
                  <a:pt x="3571410" y="1008321"/>
                </a:cubicBezTo>
                <a:cubicBezTo>
                  <a:pt x="3532042" y="1035011"/>
                  <a:pt x="3532042" y="1035011"/>
                  <a:pt x="3532042" y="1035011"/>
                </a:cubicBezTo>
                <a:cubicBezTo>
                  <a:pt x="3532042" y="1035011"/>
                  <a:pt x="3453305" y="1101737"/>
                  <a:pt x="3433620" y="1081719"/>
                </a:cubicBezTo>
                <a:cubicBezTo>
                  <a:pt x="3538603" y="1008321"/>
                  <a:pt x="3538603" y="1008321"/>
                  <a:pt x="3538603" y="1008321"/>
                </a:cubicBezTo>
                <a:cubicBezTo>
                  <a:pt x="3538603" y="1008321"/>
                  <a:pt x="3564849" y="968285"/>
                  <a:pt x="3577972" y="974958"/>
                </a:cubicBezTo>
                <a:close/>
                <a:moveTo>
                  <a:pt x="3116672" y="937703"/>
                </a:moveTo>
                <a:cubicBezTo>
                  <a:pt x="3116672" y="937703"/>
                  <a:pt x="3077351" y="1016345"/>
                  <a:pt x="3024923" y="1029452"/>
                </a:cubicBezTo>
                <a:cubicBezTo>
                  <a:pt x="3116672" y="937703"/>
                  <a:pt x="3116672" y="937703"/>
                  <a:pt x="3116672" y="937703"/>
                </a:cubicBezTo>
                <a:close/>
                <a:moveTo>
                  <a:pt x="3049945" y="929362"/>
                </a:moveTo>
                <a:lnTo>
                  <a:pt x="2944295" y="1040572"/>
                </a:lnTo>
                <a:lnTo>
                  <a:pt x="2985999" y="990527"/>
                </a:lnTo>
                <a:lnTo>
                  <a:pt x="3049945" y="929362"/>
                </a:lnTo>
                <a:close/>
                <a:moveTo>
                  <a:pt x="3873636" y="467839"/>
                </a:moveTo>
                <a:cubicBezTo>
                  <a:pt x="3873636" y="467839"/>
                  <a:pt x="3873636" y="467839"/>
                  <a:pt x="3886803" y="467839"/>
                </a:cubicBezTo>
                <a:cubicBezTo>
                  <a:pt x="3886803" y="467839"/>
                  <a:pt x="3886803" y="467839"/>
                  <a:pt x="3873636" y="494178"/>
                </a:cubicBezTo>
                <a:cubicBezTo>
                  <a:pt x="3867053" y="507348"/>
                  <a:pt x="3840719" y="513933"/>
                  <a:pt x="3840719" y="513933"/>
                </a:cubicBezTo>
                <a:cubicBezTo>
                  <a:pt x="3840719" y="513933"/>
                  <a:pt x="3840719" y="513933"/>
                  <a:pt x="3728800" y="612705"/>
                </a:cubicBezTo>
                <a:cubicBezTo>
                  <a:pt x="3728800" y="612705"/>
                  <a:pt x="3728800" y="612705"/>
                  <a:pt x="3551047" y="770741"/>
                </a:cubicBezTo>
                <a:cubicBezTo>
                  <a:pt x="3551047" y="770741"/>
                  <a:pt x="3551047" y="770741"/>
                  <a:pt x="3472046" y="816835"/>
                </a:cubicBezTo>
                <a:cubicBezTo>
                  <a:pt x="3472046" y="816835"/>
                  <a:pt x="3472046" y="816835"/>
                  <a:pt x="3425962" y="862929"/>
                </a:cubicBezTo>
                <a:cubicBezTo>
                  <a:pt x="3425962" y="862929"/>
                  <a:pt x="3425962" y="862929"/>
                  <a:pt x="3366710" y="935362"/>
                </a:cubicBezTo>
                <a:cubicBezTo>
                  <a:pt x="3366710" y="935362"/>
                  <a:pt x="3366710" y="935362"/>
                  <a:pt x="3327210" y="981456"/>
                </a:cubicBezTo>
                <a:cubicBezTo>
                  <a:pt x="3327210" y="981456"/>
                  <a:pt x="3327210" y="981456"/>
                  <a:pt x="3281126" y="1020965"/>
                </a:cubicBezTo>
                <a:cubicBezTo>
                  <a:pt x="3281126" y="1020965"/>
                  <a:pt x="3281126" y="1020965"/>
                  <a:pt x="3188957" y="1093398"/>
                </a:cubicBezTo>
                <a:cubicBezTo>
                  <a:pt x="3188957" y="1093398"/>
                  <a:pt x="3215291" y="1047304"/>
                  <a:pt x="3221874" y="1040719"/>
                </a:cubicBezTo>
                <a:cubicBezTo>
                  <a:pt x="3221874" y="1040719"/>
                  <a:pt x="3221874" y="1040719"/>
                  <a:pt x="3248208" y="1014380"/>
                </a:cubicBezTo>
                <a:cubicBezTo>
                  <a:pt x="3248208" y="1014380"/>
                  <a:pt x="3248208" y="1014380"/>
                  <a:pt x="3267959" y="994625"/>
                </a:cubicBezTo>
                <a:cubicBezTo>
                  <a:pt x="3267959" y="994625"/>
                  <a:pt x="3267959" y="994625"/>
                  <a:pt x="3294292" y="974871"/>
                </a:cubicBezTo>
                <a:cubicBezTo>
                  <a:pt x="3294292" y="974871"/>
                  <a:pt x="3294292" y="974871"/>
                  <a:pt x="3314043" y="961701"/>
                </a:cubicBezTo>
                <a:cubicBezTo>
                  <a:pt x="3314043" y="961701"/>
                  <a:pt x="3314043" y="961701"/>
                  <a:pt x="3346960" y="922192"/>
                </a:cubicBezTo>
                <a:cubicBezTo>
                  <a:pt x="3346960" y="922192"/>
                  <a:pt x="3346960" y="922192"/>
                  <a:pt x="3406211" y="862929"/>
                </a:cubicBezTo>
                <a:cubicBezTo>
                  <a:pt x="3406211" y="862929"/>
                  <a:pt x="3406211" y="862929"/>
                  <a:pt x="3432545" y="843174"/>
                </a:cubicBezTo>
                <a:cubicBezTo>
                  <a:pt x="3432545" y="843174"/>
                  <a:pt x="3504963" y="783911"/>
                  <a:pt x="3518130" y="770741"/>
                </a:cubicBezTo>
                <a:cubicBezTo>
                  <a:pt x="3531297" y="757572"/>
                  <a:pt x="3537880" y="757572"/>
                  <a:pt x="3537880" y="757572"/>
                </a:cubicBezTo>
                <a:cubicBezTo>
                  <a:pt x="3537880" y="757572"/>
                  <a:pt x="3564214" y="744402"/>
                  <a:pt x="3570797" y="737817"/>
                </a:cubicBezTo>
                <a:cubicBezTo>
                  <a:pt x="3577381" y="731232"/>
                  <a:pt x="3583964" y="724647"/>
                  <a:pt x="3597131" y="711478"/>
                </a:cubicBezTo>
                <a:cubicBezTo>
                  <a:pt x="3610298" y="698308"/>
                  <a:pt x="3623465" y="691723"/>
                  <a:pt x="3636632" y="678554"/>
                </a:cubicBezTo>
                <a:cubicBezTo>
                  <a:pt x="3643215" y="665384"/>
                  <a:pt x="3682716" y="639045"/>
                  <a:pt x="3682716" y="639045"/>
                </a:cubicBezTo>
                <a:cubicBezTo>
                  <a:pt x="3682716" y="639045"/>
                  <a:pt x="3682716" y="639045"/>
                  <a:pt x="3722217" y="606120"/>
                </a:cubicBezTo>
                <a:cubicBezTo>
                  <a:pt x="3722217" y="606120"/>
                  <a:pt x="3827552" y="507348"/>
                  <a:pt x="3834136" y="500763"/>
                </a:cubicBezTo>
                <a:cubicBezTo>
                  <a:pt x="3834136" y="494178"/>
                  <a:pt x="3853886" y="487593"/>
                  <a:pt x="3853886" y="487593"/>
                </a:cubicBezTo>
                <a:cubicBezTo>
                  <a:pt x="3853886" y="487593"/>
                  <a:pt x="3860469" y="481009"/>
                  <a:pt x="3873636" y="467839"/>
                </a:cubicBezTo>
                <a:close/>
                <a:moveTo>
                  <a:pt x="2746897" y="423355"/>
                </a:moveTo>
                <a:lnTo>
                  <a:pt x="2760799" y="437257"/>
                </a:lnTo>
                <a:lnTo>
                  <a:pt x="2741336" y="448378"/>
                </a:lnTo>
                <a:lnTo>
                  <a:pt x="2741336" y="428916"/>
                </a:lnTo>
                <a:lnTo>
                  <a:pt x="2746897" y="423355"/>
                </a:lnTo>
                <a:close/>
                <a:moveTo>
                  <a:pt x="2272464" y="95"/>
                </a:moveTo>
                <a:cubicBezTo>
                  <a:pt x="2284975" y="1034"/>
                  <a:pt x="2299274" y="8540"/>
                  <a:pt x="2299274" y="8540"/>
                </a:cubicBezTo>
                <a:lnTo>
                  <a:pt x="2273854" y="28558"/>
                </a:lnTo>
                <a:cubicBezTo>
                  <a:pt x="2273854" y="28558"/>
                  <a:pt x="2273854" y="28558"/>
                  <a:pt x="2254790" y="28558"/>
                </a:cubicBezTo>
                <a:cubicBezTo>
                  <a:pt x="2254790" y="28558"/>
                  <a:pt x="2254790" y="8540"/>
                  <a:pt x="2261145" y="1868"/>
                </a:cubicBezTo>
                <a:cubicBezTo>
                  <a:pt x="2264322" y="200"/>
                  <a:pt x="2268294" y="-217"/>
                  <a:pt x="2272464" y="95"/>
                </a:cubicBezTo>
                <a:close/>
              </a:path>
            </a:pathLst>
          </a:custGeom>
          <a:solidFill>
            <a:srgbClr val="5C8546"/>
          </a:solidFill>
          <a:ln>
            <a:noFill/>
          </a:ln>
        </p:spPr>
        <p:txBody>
          <a:bodyPr/>
          <a:lstStyle/>
          <a:p>
            <a:endParaRPr lang="zh-CN" altLang="en-US"/>
          </a:p>
        </p:txBody>
      </p:sp>
      <p:sp>
        <p:nvSpPr>
          <p:cNvPr id="3" name="Freeform 5"/>
          <p:cNvSpPr>
            <a:spLocks noEditPoints="1"/>
          </p:cNvSpPr>
          <p:nvPr/>
        </p:nvSpPr>
        <p:spPr bwMode="auto">
          <a:xfrm>
            <a:off x="5238751" y="5778503"/>
            <a:ext cx="533400" cy="441325"/>
          </a:xfrm>
          <a:custGeom>
            <a:avLst/>
            <a:gdLst>
              <a:gd name="T0" fmla="*/ 520630 w 81"/>
              <a:gd name="T1" fmla="*/ 191340 h 67"/>
              <a:gd name="T2" fmla="*/ 243839 w 81"/>
              <a:gd name="T3" fmla="*/ 6598 h 67"/>
              <a:gd name="T4" fmla="*/ 224068 w 81"/>
              <a:gd name="T5" fmla="*/ 26392 h 67"/>
              <a:gd name="T6" fmla="*/ 210888 w 81"/>
              <a:gd name="T7" fmla="*/ 52784 h 67"/>
              <a:gd name="T8" fmla="*/ 171346 w 81"/>
              <a:gd name="T9" fmla="*/ 85773 h 67"/>
              <a:gd name="T10" fmla="*/ 158166 w 81"/>
              <a:gd name="T11" fmla="*/ 98969 h 67"/>
              <a:gd name="T12" fmla="*/ 164756 w 81"/>
              <a:gd name="T13" fmla="*/ 112165 h 67"/>
              <a:gd name="T14" fmla="*/ 138395 w 81"/>
              <a:gd name="T15" fmla="*/ 125361 h 67"/>
              <a:gd name="T16" fmla="*/ 138395 w 81"/>
              <a:gd name="T17" fmla="*/ 131959 h 67"/>
              <a:gd name="T18" fmla="*/ 131805 w 81"/>
              <a:gd name="T19" fmla="*/ 131959 h 67"/>
              <a:gd name="T20" fmla="*/ 105444 w 81"/>
              <a:gd name="T21" fmla="*/ 151753 h 67"/>
              <a:gd name="T22" fmla="*/ 85673 w 81"/>
              <a:gd name="T23" fmla="*/ 178144 h 67"/>
              <a:gd name="T24" fmla="*/ 85673 w 81"/>
              <a:gd name="T25" fmla="*/ 204536 h 67"/>
              <a:gd name="T26" fmla="*/ 65902 w 81"/>
              <a:gd name="T27" fmla="*/ 217732 h 67"/>
              <a:gd name="T28" fmla="*/ 72493 w 81"/>
              <a:gd name="T29" fmla="*/ 224330 h 67"/>
              <a:gd name="T30" fmla="*/ 59312 w 81"/>
              <a:gd name="T31" fmla="*/ 244124 h 67"/>
              <a:gd name="T32" fmla="*/ 26361 w 81"/>
              <a:gd name="T33" fmla="*/ 244124 h 67"/>
              <a:gd name="T34" fmla="*/ 79083 w 81"/>
              <a:gd name="T35" fmla="*/ 250722 h 67"/>
              <a:gd name="T36" fmla="*/ 98854 w 81"/>
              <a:gd name="T37" fmla="*/ 270516 h 67"/>
              <a:gd name="T38" fmla="*/ 98854 w 81"/>
              <a:gd name="T39" fmla="*/ 296907 h 67"/>
              <a:gd name="T40" fmla="*/ 105444 w 81"/>
              <a:gd name="T41" fmla="*/ 310103 h 67"/>
              <a:gd name="T42" fmla="*/ 72493 w 81"/>
              <a:gd name="T43" fmla="*/ 329897 h 67"/>
              <a:gd name="T44" fmla="*/ 92263 w 81"/>
              <a:gd name="T45" fmla="*/ 329897 h 67"/>
              <a:gd name="T46" fmla="*/ 112034 w 81"/>
              <a:gd name="T47" fmla="*/ 336495 h 67"/>
              <a:gd name="T48" fmla="*/ 125215 w 81"/>
              <a:gd name="T49" fmla="*/ 356289 h 67"/>
              <a:gd name="T50" fmla="*/ 138395 w 81"/>
              <a:gd name="T51" fmla="*/ 349691 h 67"/>
              <a:gd name="T52" fmla="*/ 164756 w 81"/>
              <a:gd name="T53" fmla="*/ 382681 h 67"/>
              <a:gd name="T54" fmla="*/ 191117 w 81"/>
              <a:gd name="T55" fmla="*/ 402474 h 67"/>
              <a:gd name="T56" fmla="*/ 224068 w 81"/>
              <a:gd name="T57" fmla="*/ 422268 h 67"/>
              <a:gd name="T58" fmla="*/ 270200 w 81"/>
              <a:gd name="T59" fmla="*/ 422268 h 67"/>
              <a:gd name="T60" fmla="*/ 303151 w 81"/>
              <a:gd name="T61" fmla="*/ 409072 h 67"/>
              <a:gd name="T62" fmla="*/ 322922 w 81"/>
              <a:gd name="T63" fmla="*/ 402474 h 67"/>
              <a:gd name="T64" fmla="*/ 342693 w 81"/>
              <a:gd name="T65" fmla="*/ 382681 h 67"/>
              <a:gd name="T66" fmla="*/ 375644 w 81"/>
              <a:gd name="T67" fmla="*/ 395876 h 67"/>
              <a:gd name="T68" fmla="*/ 402005 w 81"/>
              <a:gd name="T69" fmla="*/ 402474 h 67"/>
              <a:gd name="T70" fmla="*/ 402005 w 81"/>
              <a:gd name="T71" fmla="*/ 382681 h 67"/>
              <a:gd name="T72" fmla="*/ 421776 w 81"/>
              <a:gd name="T73" fmla="*/ 343093 h 67"/>
              <a:gd name="T74" fmla="*/ 461317 w 81"/>
              <a:gd name="T75" fmla="*/ 329897 h 67"/>
              <a:gd name="T76" fmla="*/ 487678 w 81"/>
              <a:gd name="T77" fmla="*/ 336495 h 67"/>
              <a:gd name="T78" fmla="*/ 500859 w 81"/>
              <a:gd name="T79" fmla="*/ 296907 h 67"/>
              <a:gd name="T80" fmla="*/ 481088 w 81"/>
              <a:gd name="T81" fmla="*/ 263918 h 67"/>
              <a:gd name="T82" fmla="*/ 474498 w 81"/>
              <a:gd name="T83" fmla="*/ 204536 h 67"/>
              <a:gd name="T84" fmla="*/ 507449 w 81"/>
              <a:gd name="T85" fmla="*/ 204536 h 67"/>
              <a:gd name="T86" fmla="*/ 520630 w 81"/>
              <a:gd name="T87" fmla="*/ 191340 h 67"/>
              <a:gd name="T88" fmla="*/ 487678 w 81"/>
              <a:gd name="T89" fmla="*/ 197938 h 67"/>
              <a:gd name="T90" fmla="*/ 461317 w 81"/>
              <a:gd name="T91" fmla="*/ 164949 h 67"/>
              <a:gd name="T92" fmla="*/ 481088 w 81"/>
              <a:gd name="T93" fmla="*/ 164949 h 67"/>
              <a:gd name="T94" fmla="*/ 474498 w 81"/>
              <a:gd name="T95" fmla="*/ 145155 h 67"/>
              <a:gd name="T96" fmla="*/ 467908 w 81"/>
              <a:gd name="T97" fmla="*/ 118763 h 67"/>
              <a:gd name="T98" fmla="*/ 434956 w 81"/>
              <a:gd name="T99" fmla="*/ 85773 h 67"/>
              <a:gd name="T100" fmla="*/ 415186 w 81"/>
              <a:gd name="T101" fmla="*/ 65979 h 67"/>
              <a:gd name="T102" fmla="*/ 388825 w 81"/>
              <a:gd name="T103" fmla="*/ 52784 h 67"/>
              <a:gd name="T104" fmla="*/ 355873 w 81"/>
              <a:gd name="T105" fmla="*/ 39588 h 67"/>
              <a:gd name="T106" fmla="*/ 355873 w 81"/>
              <a:gd name="T107" fmla="*/ 39588 h 67"/>
              <a:gd name="T108" fmla="*/ 322922 w 81"/>
              <a:gd name="T109" fmla="*/ 46186 h 67"/>
              <a:gd name="T110" fmla="*/ 303151 w 81"/>
              <a:gd name="T111" fmla="*/ 19794 h 6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81" h="67">
                <a:moveTo>
                  <a:pt x="78" y="29"/>
                </a:moveTo>
                <a:cubicBezTo>
                  <a:pt x="78" y="29"/>
                  <a:pt x="78" y="29"/>
                  <a:pt x="78" y="29"/>
                </a:cubicBezTo>
                <a:cubicBezTo>
                  <a:pt x="79" y="29"/>
                  <a:pt x="79" y="29"/>
                  <a:pt x="79" y="29"/>
                </a:cubicBezTo>
                <a:cubicBezTo>
                  <a:pt x="79" y="29"/>
                  <a:pt x="79" y="29"/>
                  <a:pt x="79" y="29"/>
                </a:cubicBezTo>
                <a:cubicBezTo>
                  <a:pt x="79" y="29"/>
                  <a:pt x="78" y="29"/>
                  <a:pt x="78" y="29"/>
                </a:cubicBezTo>
                <a:moveTo>
                  <a:pt x="40" y="0"/>
                </a:moveTo>
                <a:cubicBezTo>
                  <a:pt x="40" y="0"/>
                  <a:pt x="38" y="1"/>
                  <a:pt x="37" y="1"/>
                </a:cubicBezTo>
                <a:cubicBezTo>
                  <a:pt x="37" y="1"/>
                  <a:pt x="37" y="1"/>
                  <a:pt x="37" y="1"/>
                </a:cubicBezTo>
                <a:cubicBezTo>
                  <a:pt x="36" y="1"/>
                  <a:pt x="36" y="1"/>
                  <a:pt x="36" y="1"/>
                </a:cubicBezTo>
                <a:cubicBezTo>
                  <a:pt x="36" y="1"/>
                  <a:pt x="35" y="2"/>
                  <a:pt x="35" y="3"/>
                </a:cubicBezTo>
                <a:cubicBezTo>
                  <a:pt x="35" y="4"/>
                  <a:pt x="35" y="4"/>
                  <a:pt x="35" y="4"/>
                </a:cubicBezTo>
                <a:cubicBezTo>
                  <a:pt x="35" y="4"/>
                  <a:pt x="35" y="4"/>
                  <a:pt x="34" y="4"/>
                </a:cubicBezTo>
                <a:cubicBezTo>
                  <a:pt x="34" y="3"/>
                  <a:pt x="33" y="3"/>
                  <a:pt x="33" y="3"/>
                </a:cubicBezTo>
                <a:cubicBezTo>
                  <a:pt x="32" y="5"/>
                  <a:pt x="32" y="5"/>
                  <a:pt x="32" y="5"/>
                </a:cubicBezTo>
                <a:cubicBezTo>
                  <a:pt x="32" y="5"/>
                  <a:pt x="32" y="6"/>
                  <a:pt x="32" y="7"/>
                </a:cubicBezTo>
                <a:cubicBezTo>
                  <a:pt x="32" y="7"/>
                  <a:pt x="32" y="8"/>
                  <a:pt x="32" y="8"/>
                </a:cubicBezTo>
                <a:cubicBezTo>
                  <a:pt x="32" y="9"/>
                  <a:pt x="29" y="10"/>
                  <a:pt x="29" y="10"/>
                </a:cubicBezTo>
                <a:cubicBezTo>
                  <a:pt x="28" y="10"/>
                  <a:pt x="28" y="10"/>
                  <a:pt x="28" y="10"/>
                </a:cubicBezTo>
                <a:cubicBezTo>
                  <a:pt x="28" y="10"/>
                  <a:pt x="28" y="11"/>
                  <a:pt x="27" y="11"/>
                </a:cubicBezTo>
                <a:cubicBezTo>
                  <a:pt x="27" y="12"/>
                  <a:pt x="27" y="12"/>
                  <a:pt x="26" y="13"/>
                </a:cubicBezTo>
                <a:cubicBezTo>
                  <a:pt x="24" y="12"/>
                  <a:pt x="24" y="12"/>
                  <a:pt x="24" y="12"/>
                </a:cubicBezTo>
                <a:cubicBezTo>
                  <a:pt x="23" y="13"/>
                  <a:pt x="23" y="13"/>
                  <a:pt x="23" y="13"/>
                </a:cubicBezTo>
                <a:cubicBezTo>
                  <a:pt x="23" y="13"/>
                  <a:pt x="23" y="14"/>
                  <a:pt x="24" y="15"/>
                </a:cubicBezTo>
                <a:cubicBezTo>
                  <a:pt x="24" y="15"/>
                  <a:pt x="24" y="15"/>
                  <a:pt x="24" y="15"/>
                </a:cubicBezTo>
                <a:cubicBezTo>
                  <a:pt x="24" y="15"/>
                  <a:pt x="24" y="15"/>
                  <a:pt x="24" y="15"/>
                </a:cubicBezTo>
                <a:cubicBezTo>
                  <a:pt x="24" y="15"/>
                  <a:pt x="24" y="15"/>
                  <a:pt x="24" y="15"/>
                </a:cubicBezTo>
                <a:cubicBezTo>
                  <a:pt x="24" y="15"/>
                  <a:pt x="24" y="15"/>
                  <a:pt x="25" y="15"/>
                </a:cubicBezTo>
                <a:cubicBezTo>
                  <a:pt x="26" y="16"/>
                  <a:pt x="25" y="16"/>
                  <a:pt x="25" y="17"/>
                </a:cubicBezTo>
                <a:cubicBezTo>
                  <a:pt x="25" y="17"/>
                  <a:pt x="24" y="18"/>
                  <a:pt x="24" y="18"/>
                </a:cubicBezTo>
                <a:cubicBezTo>
                  <a:pt x="24" y="18"/>
                  <a:pt x="24" y="18"/>
                  <a:pt x="23" y="17"/>
                </a:cubicBezTo>
                <a:cubicBezTo>
                  <a:pt x="23" y="17"/>
                  <a:pt x="22" y="17"/>
                  <a:pt x="22" y="17"/>
                </a:cubicBezTo>
                <a:cubicBezTo>
                  <a:pt x="22" y="17"/>
                  <a:pt x="22" y="18"/>
                  <a:pt x="21" y="19"/>
                </a:cubicBezTo>
                <a:cubicBezTo>
                  <a:pt x="21" y="19"/>
                  <a:pt x="21" y="19"/>
                  <a:pt x="21" y="19"/>
                </a:cubicBezTo>
                <a:cubicBezTo>
                  <a:pt x="21" y="19"/>
                  <a:pt x="21" y="19"/>
                  <a:pt x="21" y="19"/>
                </a:cubicBezTo>
                <a:cubicBezTo>
                  <a:pt x="21" y="19"/>
                  <a:pt x="21" y="19"/>
                  <a:pt x="21" y="19"/>
                </a:cubicBezTo>
                <a:cubicBezTo>
                  <a:pt x="21" y="19"/>
                  <a:pt x="21" y="20"/>
                  <a:pt x="21" y="20"/>
                </a:cubicBezTo>
                <a:cubicBezTo>
                  <a:pt x="21" y="20"/>
                  <a:pt x="20" y="20"/>
                  <a:pt x="20" y="20"/>
                </a:cubicBezTo>
                <a:cubicBezTo>
                  <a:pt x="20" y="20"/>
                  <a:pt x="20" y="20"/>
                  <a:pt x="20" y="20"/>
                </a:cubicBezTo>
                <a:cubicBezTo>
                  <a:pt x="20" y="20"/>
                  <a:pt x="20" y="20"/>
                  <a:pt x="20" y="20"/>
                </a:cubicBezTo>
                <a:cubicBezTo>
                  <a:pt x="20" y="20"/>
                  <a:pt x="20" y="20"/>
                  <a:pt x="20" y="20"/>
                </a:cubicBezTo>
                <a:cubicBezTo>
                  <a:pt x="20" y="20"/>
                  <a:pt x="20" y="20"/>
                  <a:pt x="20" y="20"/>
                </a:cubicBezTo>
                <a:cubicBezTo>
                  <a:pt x="19" y="20"/>
                  <a:pt x="18" y="20"/>
                  <a:pt x="18" y="20"/>
                </a:cubicBezTo>
                <a:cubicBezTo>
                  <a:pt x="18" y="21"/>
                  <a:pt x="18" y="21"/>
                  <a:pt x="18" y="21"/>
                </a:cubicBezTo>
                <a:cubicBezTo>
                  <a:pt x="18" y="21"/>
                  <a:pt x="16" y="23"/>
                  <a:pt x="16" y="23"/>
                </a:cubicBezTo>
                <a:cubicBezTo>
                  <a:pt x="15" y="24"/>
                  <a:pt x="15" y="24"/>
                  <a:pt x="15" y="24"/>
                </a:cubicBezTo>
                <a:cubicBezTo>
                  <a:pt x="13" y="24"/>
                  <a:pt x="13" y="24"/>
                  <a:pt x="13" y="24"/>
                </a:cubicBezTo>
                <a:cubicBezTo>
                  <a:pt x="13" y="25"/>
                  <a:pt x="13" y="25"/>
                  <a:pt x="13" y="25"/>
                </a:cubicBezTo>
                <a:cubicBezTo>
                  <a:pt x="13" y="27"/>
                  <a:pt x="13" y="27"/>
                  <a:pt x="13" y="27"/>
                </a:cubicBezTo>
                <a:cubicBezTo>
                  <a:pt x="13" y="27"/>
                  <a:pt x="13" y="28"/>
                  <a:pt x="14" y="28"/>
                </a:cubicBezTo>
                <a:cubicBezTo>
                  <a:pt x="14" y="28"/>
                  <a:pt x="15" y="29"/>
                  <a:pt x="15" y="29"/>
                </a:cubicBezTo>
                <a:cubicBezTo>
                  <a:pt x="14" y="31"/>
                  <a:pt x="14" y="31"/>
                  <a:pt x="14" y="31"/>
                </a:cubicBezTo>
                <a:cubicBezTo>
                  <a:pt x="14" y="31"/>
                  <a:pt x="14" y="31"/>
                  <a:pt x="13" y="31"/>
                </a:cubicBezTo>
                <a:cubicBezTo>
                  <a:pt x="13" y="32"/>
                  <a:pt x="12" y="32"/>
                  <a:pt x="12" y="32"/>
                </a:cubicBezTo>
                <a:cubicBezTo>
                  <a:pt x="12" y="33"/>
                  <a:pt x="12" y="33"/>
                  <a:pt x="12" y="33"/>
                </a:cubicBezTo>
                <a:cubicBezTo>
                  <a:pt x="10" y="33"/>
                  <a:pt x="10" y="33"/>
                  <a:pt x="10" y="33"/>
                </a:cubicBezTo>
                <a:cubicBezTo>
                  <a:pt x="10" y="33"/>
                  <a:pt x="10" y="33"/>
                  <a:pt x="10" y="33"/>
                </a:cubicBezTo>
                <a:cubicBezTo>
                  <a:pt x="9" y="33"/>
                  <a:pt x="9" y="33"/>
                  <a:pt x="9" y="33"/>
                </a:cubicBezTo>
                <a:cubicBezTo>
                  <a:pt x="9" y="33"/>
                  <a:pt x="9" y="33"/>
                  <a:pt x="9" y="34"/>
                </a:cubicBezTo>
                <a:cubicBezTo>
                  <a:pt x="9" y="34"/>
                  <a:pt x="10" y="34"/>
                  <a:pt x="10" y="34"/>
                </a:cubicBezTo>
                <a:cubicBezTo>
                  <a:pt x="10" y="34"/>
                  <a:pt x="11" y="34"/>
                  <a:pt x="11" y="34"/>
                </a:cubicBezTo>
                <a:cubicBezTo>
                  <a:pt x="11" y="34"/>
                  <a:pt x="11" y="34"/>
                  <a:pt x="11" y="34"/>
                </a:cubicBezTo>
                <a:cubicBezTo>
                  <a:pt x="12" y="34"/>
                  <a:pt x="11" y="35"/>
                  <a:pt x="11" y="35"/>
                </a:cubicBezTo>
                <a:cubicBezTo>
                  <a:pt x="11" y="37"/>
                  <a:pt x="11" y="37"/>
                  <a:pt x="11" y="37"/>
                </a:cubicBezTo>
                <a:cubicBezTo>
                  <a:pt x="9" y="37"/>
                  <a:pt x="9" y="37"/>
                  <a:pt x="9" y="37"/>
                </a:cubicBezTo>
                <a:cubicBezTo>
                  <a:pt x="7" y="36"/>
                  <a:pt x="7" y="36"/>
                  <a:pt x="7" y="36"/>
                </a:cubicBezTo>
                <a:cubicBezTo>
                  <a:pt x="7" y="36"/>
                  <a:pt x="5" y="37"/>
                  <a:pt x="4" y="37"/>
                </a:cubicBezTo>
                <a:cubicBezTo>
                  <a:pt x="4" y="37"/>
                  <a:pt x="4" y="37"/>
                  <a:pt x="4" y="37"/>
                </a:cubicBezTo>
                <a:cubicBezTo>
                  <a:pt x="4" y="37"/>
                  <a:pt x="4" y="37"/>
                  <a:pt x="4" y="37"/>
                </a:cubicBezTo>
                <a:cubicBezTo>
                  <a:pt x="3" y="37"/>
                  <a:pt x="2" y="37"/>
                  <a:pt x="2" y="37"/>
                </a:cubicBezTo>
                <a:cubicBezTo>
                  <a:pt x="0" y="37"/>
                  <a:pt x="0" y="37"/>
                  <a:pt x="0" y="37"/>
                </a:cubicBezTo>
                <a:cubicBezTo>
                  <a:pt x="0" y="38"/>
                  <a:pt x="0" y="38"/>
                  <a:pt x="0" y="38"/>
                </a:cubicBezTo>
                <a:cubicBezTo>
                  <a:pt x="12" y="38"/>
                  <a:pt x="12" y="38"/>
                  <a:pt x="12" y="38"/>
                </a:cubicBezTo>
                <a:cubicBezTo>
                  <a:pt x="12" y="38"/>
                  <a:pt x="12" y="38"/>
                  <a:pt x="13" y="38"/>
                </a:cubicBezTo>
                <a:cubicBezTo>
                  <a:pt x="13" y="38"/>
                  <a:pt x="14" y="40"/>
                  <a:pt x="14" y="40"/>
                </a:cubicBezTo>
                <a:cubicBezTo>
                  <a:pt x="14" y="40"/>
                  <a:pt x="14" y="40"/>
                  <a:pt x="15" y="40"/>
                </a:cubicBezTo>
                <a:cubicBezTo>
                  <a:pt x="15" y="41"/>
                  <a:pt x="15" y="41"/>
                  <a:pt x="15" y="41"/>
                </a:cubicBezTo>
                <a:cubicBezTo>
                  <a:pt x="15" y="41"/>
                  <a:pt x="16" y="42"/>
                  <a:pt x="16" y="42"/>
                </a:cubicBezTo>
                <a:cubicBezTo>
                  <a:pt x="15" y="44"/>
                  <a:pt x="15" y="44"/>
                  <a:pt x="15" y="44"/>
                </a:cubicBezTo>
                <a:cubicBezTo>
                  <a:pt x="15" y="44"/>
                  <a:pt x="15" y="44"/>
                  <a:pt x="15" y="45"/>
                </a:cubicBezTo>
                <a:cubicBezTo>
                  <a:pt x="15" y="45"/>
                  <a:pt x="15" y="45"/>
                  <a:pt x="15" y="45"/>
                </a:cubicBezTo>
                <a:cubicBezTo>
                  <a:pt x="15" y="45"/>
                  <a:pt x="15" y="45"/>
                  <a:pt x="16" y="45"/>
                </a:cubicBezTo>
                <a:cubicBezTo>
                  <a:pt x="17" y="45"/>
                  <a:pt x="16" y="45"/>
                  <a:pt x="17" y="45"/>
                </a:cubicBezTo>
                <a:cubicBezTo>
                  <a:pt x="18" y="45"/>
                  <a:pt x="17" y="47"/>
                  <a:pt x="17" y="47"/>
                </a:cubicBezTo>
                <a:cubicBezTo>
                  <a:pt x="17" y="47"/>
                  <a:pt x="17" y="47"/>
                  <a:pt x="16" y="47"/>
                </a:cubicBezTo>
                <a:cubicBezTo>
                  <a:pt x="15" y="48"/>
                  <a:pt x="15" y="48"/>
                  <a:pt x="15" y="48"/>
                </a:cubicBezTo>
                <a:cubicBezTo>
                  <a:pt x="14" y="48"/>
                  <a:pt x="14" y="48"/>
                  <a:pt x="14" y="48"/>
                </a:cubicBezTo>
                <a:cubicBezTo>
                  <a:pt x="12" y="49"/>
                  <a:pt x="12" y="49"/>
                  <a:pt x="12" y="49"/>
                </a:cubicBezTo>
                <a:cubicBezTo>
                  <a:pt x="12" y="49"/>
                  <a:pt x="12" y="49"/>
                  <a:pt x="11" y="50"/>
                </a:cubicBezTo>
                <a:cubicBezTo>
                  <a:pt x="11" y="50"/>
                  <a:pt x="11" y="51"/>
                  <a:pt x="11" y="52"/>
                </a:cubicBezTo>
                <a:cubicBezTo>
                  <a:pt x="11" y="52"/>
                  <a:pt x="11" y="52"/>
                  <a:pt x="11" y="52"/>
                </a:cubicBezTo>
                <a:cubicBezTo>
                  <a:pt x="12" y="52"/>
                  <a:pt x="12" y="51"/>
                  <a:pt x="12" y="51"/>
                </a:cubicBezTo>
                <a:cubicBezTo>
                  <a:pt x="14" y="50"/>
                  <a:pt x="14" y="50"/>
                  <a:pt x="14" y="50"/>
                </a:cubicBezTo>
                <a:cubicBezTo>
                  <a:pt x="14" y="49"/>
                  <a:pt x="15" y="49"/>
                  <a:pt x="15" y="49"/>
                </a:cubicBezTo>
                <a:cubicBezTo>
                  <a:pt x="16" y="49"/>
                  <a:pt x="16" y="49"/>
                  <a:pt x="16" y="49"/>
                </a:cubicBezTo>
                <a:cubicBezTo>
                  <a:pt x="17" y="51"/>
                  <a:pt x="17" y="51"/>
                  <a:pt x="17" y="51"/>
                </a:cubicBezTo>
                <a:cubicBezTo>
                  <a:pt x="17" y="51"/>
                  <a:pt x="17" y="51"/>
                  <a:pt x="17" y="51"/>
                </a:cubicBezTo>
                <a:cubicBezTo>
                  <a:pt x="17" y="52"/>
                  <a:pt x="17" y="52"/>
                  <a:pt x="18" y="53"/>
                </a:cubicBezTo>
                <a:cubicBezTo>
                  <a:pt x="18" y="54"/>
                  <a:pt x="18" y="54"/>
                  <a:pt x="18" y="54"/>
                </a:cubicBezTo>
                <a:cubicBezTo>
                  <a:pt x="18" y="54"/>
                  <a:pt x="18" y="54"/>
                  <a:pt x="18" y="54"/>
                </a:cubicBezTo>
                <a:cubicBezTo>
                  <a:pt x="18" y="54"/>
                  <a:pt x="18" y="54"/>
                  <a:pt x="19" y="54"/>
                </a:cubicBezTo>
                <a:cubicBezTo>
                  <a:pt x="19" y="54"/>
                  <a:pt x="19" y="54"/>
                  <a:pt x="19" y="54"/>
                </a:cubicBezTo>
                <a:cubicBezTo>
                  <a:pt x="19" y="54"/>
                  <a:pt x="19" y="54"/>
                  <a:pt x="20" y="54"/>
                </a:cubicBezTo>
                <a:cubicBezTo>
                  <a:pt x="20" y="54"/>
                  <a:pt x="20" y="54"/>
                  <a:pt x="21" y="54"/>
                </a:cubicBezTo>
                <a:cubicBezTo>
                  <a:pt x="21" y="53"/>
                  <a:pt x="21" y="53"/>
                  <a:pt x="21" y="53"/>
                </a:cubicBezTo>
                <a:cubicBezTo>
                  <a:pt x="22" y="53"/>
                  <a:pt x="22" y="54"/>
                  <a:pt x="23" y="54"/>
                </a:cubicBezTo>
                <a:cubicBezTo>
                  <a:pt x="23" y="54"/>
                  <a:pt x="24" y="55"/>
                  <a:pt x="24" y="55"/>
                </a:cubicBezTo>
                <a:cubicBezTo>
                  <a:pt x="24" y="56"/>
                  <a:pt x="24" y="56"/>
                  <a:pt x="24" y="56"/>
                </a:cubicBezTo>
                <a:cubicBezTo>
                  <a:pt x="25" y="58"/>
                  <a:pt x="25" y="58"/>
                  <a:pt x="25" y="58"/>
                </a:cubicBezTo>
                <a:cubicBezTo>
                  <a:pt x="26" y="60"/>
                  <a:pt x="26" y="60"/>
                  <a:pt x="26" y="60"/>
                </a:cubicBezTo>
                <a:cubicBezTo>
                  <a:pt x="26" y="60"/>
                  <a:pt x="27" y="60"/>
                  <a:pt x="27" y="60"/>
                </a:cubicBezTo>
                <a:cubicBezTo>
                  <a:pt x="28" y="60"/>
                  <a:pt x="29" y="60"/>
                  <a:pt x="29" y="60"/>
                </a:cubicBezTo>
                <a:cubicBezTo>
                  <a:pt x="29" y="61"/>
                  <a:pt x="29" y="61"/>
                  <a:pt x="29" y="61"/>
                </a:cubicBezTo>
                <a:cubicBezTo>
                  <a:pt x="30" y="63"/>
                  <a:pt x="30" y="63"/>
                  <a:pt x="30" y="63"/>
                </a:cubicBezTo>
                <a:cubicBezTo>
                  <a:pt x="31" y="63"/>
                  <a:pt x="31" y="63"/>
                  <a:pt x="31" y="63"/>
                </a:cubicBezTo>
                <a:cubicBezTo>
                  <a:pt x="33" y="63"/>
                  <a:pt x="33" y="63"/>
                  <a:pt x="33" y="63"/>
                </a:cubicBezTo>
                <a:cubicBezTo>
                  <a:pt x="34" y="64"/>
                  <a:pt x="34" y="64"/>
                  <a:pt x="34" y="64"/>
                </a:cubicBezTo>
                <a:cubicBezTo>
                  <a:pt x="35" y="67"/>
                  <a:pt x="35" y="67"/>
                  <a:pt x="35" y="67"/>
                </a:cubicBezTo>
                <a:cubicBezTo>
                  <a:pt x="38" y="65"/>
                  <a:pt x="38" y="65"/>
                  <a:pt x="38" y="65"/>
                </a:cubicBezTo>
                <a:cubicBezTo>
                  <a:pt x="40" y="65"/>
                  <a:pt x="40" y="65"/>
                  <a:pt x="40" y="65"/>
                </a:cubicBezTo>
                <a:cubicBezTo>
                  <a:pt x="41" y="64"/>
                  <a:pt x="41" y="64"/>
                  <a:pt x="41" y="64"/>
                </a:cubicBezTo>
                <a:cubicBezTo>
                  <a:pt x="41" y="64"/>
                  <a:pt x="42" y="64"/>
                  <a:pt x="43" y="64"/>
                </a:cubicBezTo>
                <a:cubicBezTo>
                  <a:pt x="44" y="63"/>
                  <a:pt x="44" y="63"/>
                  <a:pt x="44" y="63"/>
                </a:cubicBezTo>
                <a:cubicBezTo>
                  <a:pt x="46" y="62"/>
                  <a:pt x="46" y="62"/>
                  <a:pt x="46" y="62"/>
                </a:cubicBezTo>
                <a:cubicBezTo>
                  <a:pt x="46" y="62"/>
                  <a:pt x="46" y="62"/>
                  <a:pt x="46" y="62"/>
                </a:cubicBezTo>
                <a:cubicBezTo>
                  <a:pt x="47" y="63"/>
                  <a:pt x="47" y="63"/>
                  <a:pt x="48" y="63"/>
                </a:cubicBezTo>
                <a:cubicBezTo>
                  <a:pt x="48" y="63"/>
                  <a:pt x="48" y="63"/>
                  <a:pt x="48" y="63"/>
                </a:cubicBezTo>
                <a:cubicBezTo>
                  <a:pt x="50" y="62"/>
                  <a:pt x="50" y="62"/>
                  <a:pt x="50" y="62"/>
                </a:cubicBezTo>
                <a:cubicBezTo>
                  <a:pt x="49" y="61"/>
                  <a:pt x="49" y="61"/>
                  <a:pt x="49" y="61"/>
                </a:cubicBezTo>
                <a:cubicBezTo>
                  <a:pt x="51" y="61"/>
                  <a:pt x="51" y="61"/>
                  <a:pt x="51" y="61"/>
                </a:cubicBezTo>
                <a:cubicBezTo>
                  <a:pt x="51" y="61"/>
                  <a:pt x="51" y="61"/>
                  <a:pt x="51" y="61"/>
                </a:cubicBezTo>
                <a:cubicBezTo>
                  <a:pt x="52" y="61"/>
                  <a:pt x="52" y="60"/>
                  <a:pt x="52" y="60"/>
                </a:cubicBezTo>
                <a:cubicBezTo>
                  <a:pt x="52" y="58"/>
                  <a:pt x="52" y="58"/>
                  <a:pt x="52" y="58"/>
                </a:cubicBezTo>
                <a:cubicBezTo>
                  <a:pt x="54" y="59"/>
                  <a:pt x="54" y="59"/>
                  <a:pt x="54" y="59"/>
                </a:cubicBezTo>
                <a:cubicBezTo>
                  <a:pt x="54" y="59"/>
                  <a:pt x="54" y="58"/>
                  <a:pt x="54" y="58"/>
                </a:cubicBezTo>
                <a:cubicBezTo>
                  <a:pt x="55" y="58"/>
                  <a:pt x="55" y="59"/>
                  <a:pt x="56" y="59"/>
                </a:cubicBezTo>
                <a:cubicBezTo>
                  <a:pt x="57" y="59"/>
                  <a:pt x="57" y="60"/>
                  <a:pt x="57" y="60"/>
                </a:cubicBezTo>
                <a:cubicBezTo>
                  <a:pt x="57" y="60"/>
                  <a:pt x="57" y="59"/>
                  <a:pt x="57" y="59"/>
                </a:cubicBezTo>
                <a:cubicBezTo>
                  <a:pt x="59" y="59"/>
                  <a:pt x="59" y="59"/>
                  <a:pt x="59" y="59"/>
                </a:cubicBezTo>
                <a:cubicBezTo>
                  <a:pt x="60" y="60"/>
                  <a:pt x="60" y="60"/>
                  <a:pt x="60" y="60"/>
                </a:cubicBezTo>
                <a:cubicBezTo>
                  <a:pt x="61" y="61"/>
                  <a:pt x="61" y="61"/>
                  <a:pt x="61" y="61"/>
                </a:cubicBezTo>
                <a:cubicBezTo>
                  <a:pt x="62" y="62"/>
                  <a:pt x="62" y="62"/>
                  <a:pt x="62" y="62"/>
                </a:cubicBezTo>
                <a:cubicBezTo>
                  <a:pt x="63" y="62"/>
                  <a:pt x="63" y="62"/>
                  <a:pt x="63" y="62"/>
                </a:cubicBezTo>
                <a:cubicBezTo>
                  <a:pt x="62" y="60"/>
                  <a:pt x="62" y="60"/>
                  <a:pt x="62" y="60"/>
                </a:cubicBezTo>
                <a:cubicBezTo>
                  <a:pt x="61" y="58"/>
                  <a:pt x="61" y="58"/>
                  <a:pt x="61" y="58"/>
                </a:cubicBezTo>
                <a:cubicBezTo>
                  <a:pt x="62" y="56"/>
                  <a:pt x="62" y="56"/>
                  <a:pt x="62" y="56"/>
                </a:cubicBezTo>
                <a:cubicBezTo>
                  <a:pt x="63" y="55"/>
                  <a:pt x="63" y="55"/>
                  <a:pt x="63" y="55"/>
                </a:cubicBezTo>
                <a:cubicBezTo>
                  <a:pt x="64" y="52"/>
                  <a:pt x="64" y="52"/>
                  <a:pt x="64" y="52"/>
                </a:cubicBezTo>
                <a:cubicBezTo>
                  <a:pt x="64" y="52"/>
                  <a:pt x="64" y="52"/>
                  <a:pt x="64" y="52"/>
                </a:cubicBezTo>
                <a:cubicBezTo>
                  <a:pt x="66" y="52"/>
                  <a:pt x="67" y="51"/>
                  <a:pt x="67" y="51"/>
                </a:cubicBezTo>
                <a:cubicBezTo>
                  <a:pt x="68" y="50"/>
                  <a:pt x="68" y="50"/>
                  <a:pt x="68" y="50"/>
                </a:cubicBezTo>
                <a:cubicBezTo>
                  <a:pt x="68" y="50"/>
                  <a:pt x="68" y="50"/>
                  <a:pt x="68" y="50"/>
                </a:cubicBezTo>
                <a:cubicBezTo>
                  <a:pt x="69" y="50"/>
                  <a:pt x="70" y="50"/>
                  <a:pt x="70" y="50"/>
                </a:cubicBezTo>
                <a:cubicBezTo>
                  <a:pt x="70" y="51"/>
                  <a:pt x="71" y="51"/>
                  <a:pt x="71" y="51"/>
                </a:cubicBezTo>
                <a:cubicBezTo>
                  <a:pt x="72" y="51"/>
                  <a:pt x="72" y="50"/>
                  <a:pt x="72" y="50"/>
                </a:cubicBezTo>
                <a:cubicBezTo>
                  <a:pt x="73" y="51"/>
                  <a:pt x="73" y="51"/>
                  <a:pt x="73" y="51"/>
                </a:cubicBezTo>
                <a:cubicBezTo>
                  <a:pt x="74" y="51"/>
                  <a:pt x="74" y="51"/>
                  <a:pt x="74" y="51"/>
                </a:cubicBezTo>
                <a:cubicBezTo>
                  <a:pt x="75" y="51"/>
                  <a:pt x="75" y="50"/>
                  <a:pt x="75" y="50"/>
                </a:cubicBezTo>
                <a:cubicBezTo>
                  <a:pt x="78" y="50"/>
                  <a:pt x="78" y="50"/>
                  <a:pt x="78" y="50"/>
                </a:cubicBezTo>
                <a:cubicBezTo>
                  <a:pt x="79" y="48"/>
                  <a:pt x="77" y="46"/>
                  <a:pt x="77" y="46"/>
                </a:cubicBezTo>
                <a:cubicBezTo>
                  <a:pt x="76" y="45"/>
                  <a:pt x="76" y="45"/>
                  <a:pt x="76" y="45"/>
                </a:cubicBezTo>
                <a:cubicBezTo>
                  <a:pt x="76" y="44"/>
                  <a:pt x="76" y="44"/>
                  <a:pt x="75" y="44"/>
                </a:cubicBezTo>
                <a:cubicBezTo>
                  <a:pt x="75" y="44"/>
                  <a:pt x="74" y="44"/>
                  <a:pt x="74" y="44"/>
                </a:cubicBezTo>
                <a:cubicBezTo>
                  <a:pt x="74" y="44"/>
                  <a:pt x="74" y="43"/>
                  <a:pt x="74" y="43"/>
                </a:cubicBezTo>
                <a:cubicBezTo>
                  <a:pt x="73" y="40"/>
                  <a:pt x="73" y="40"/>
                  <a:pt x="73" y="40"/>
                </a:cubicBezTo>
                <a:cubicBezTo>
                  <a:pt x="72" y="39"/>
                  <a:pt x="72" y="39"/>
                  <a:pt x="72" y="39"/>
                </a:cubicBezTo>
                <a:cubicBezTo>
                  <a:pt x="73" y="38"/>
                  <a:pt x="71" y="37"/>
                  <a:pt x="71" y="37"/>
                </a:cubicBezTo>
                <a:cubicBezTo>
                  <a:pt x="69" y="35"/>
                  <a:pt x="71" y="33"/>
                  <a:pt x="71" y="33"/>
                </a:cubicBezTo>
                <a:cubicBezTo>
                  <a:pt x="71" y="32"/>
                  <a:pt x="72" y="31"/>
                  <a:pt x="72" y="31"/>
                </a:cubicBezTo>
                <a:cubicBezTo>
                  <a:pt x="74" y="32"/>
                  <a:pt x="74" y="32"/>
                  <a:pt x="74" y="32"/>
                </a:cubicBezTo>
                <a:cubicBezTo>
                  <a:pt x="75" y="32"/>
                  <a:pt x="75" y="32"/>
                  <a:pt x="75" y="32"/>
                </a:cubicBezTo>
                <a:cubicBezTo>
                  <a:pt x="76" y="32"/>
                  <a:pt x="76" y="32"/>
                  <a:pt x="76" y="32"/>
                </a:cubicBezTo>
                <a:cubicBezTo>
                  <a:pt x="77" y="31"/>
                  <a:pt x="77" y="31"/>
                  <a:pt x="77" y="31"/>
                </a:cubicBezTo>
                <a:cubicBezTo>
                  <a:pt x="77" y="31"/>
                  <a:pt x="79" y="32"/>
                  <a:pt x="80" y="32"/>
                </a:cubicBezTo>
                <a:cubicBezTo>
                  <a:pt x="80" y="32"/>
                  <a:pt x="80" y="32"/>
                  <a:pt x="80" y="32"/>
                </a:cubicBezTo>
                <a:cubicBezTo>
                  <a:pt x="81" y="32"/>
                  <a:pt x="81" y="31"/>
                  <a:pt x="81" y="31"/>
                </a:cubicBezTo>
                <a:cubicBezTo>
                  <a:pt x="81" y="31"/>
                  <a:pt x="80" y="30"/>
                  <a:pt x="79" y="29"/>
                </a:cubicBezTo>
                <a:cubicBezTo>
                  <a:pt x="79" y="29"/>
                  <a:pt x="79" y="29"/>
                  <a:pt x="79" y="29"/>
                </a:cubicBezTo>
                <a:cubicBezTo>
                  <a:pt x="79" y="29"/>
                  <a:pt x="78" y="29"/>
                  <a:pt x="78" y="29"/>
                </a:cubicBezTo>
                <a:cubicBezTo>
                  <a:pt x="77" y="29"/>
                  <a:pt x="77" y="29"/>
                  <a:pt x="76" y="29"/>
                </a:cubicBezTo>
                <a:cubicBezTo>
                  <a:pt x="74" y="29"/>
                  <a:pt x="74" y="30"/>
                  <a:pt x="74" y="30"/>
                </a:cubicBezTo>
                <a:cubicBezTo>
                  <a:pt x="71" y="29"/>
                  <a:pt x="71" y="29"/>
                  <a:pt x="71" y="29"/>
                </a:cubicBezTo>
                <a:cubicBezTo>
                  <a:pt x="70" y="29"/>
                  <a:pt x="70" y="29"/>
                  <a:pt x="70" y="29"/>
                </a:cubicBezTo>
                <a:cubicBezTo>
                  <a:pt x="70" y="29"/>
                  <a:pt x="70" y="29"/>
                  <a:pt x="70" y="29"/>
                </a:cubicBezTo>
                <a:cubicBezTo>
                  <a:pt x="70" y="29"/>
                  <a:pt x="70" y="25"/>
                  <a:pt x="70" y="25"/>
                </a:cubicBezTo>
                <a:cubicBezTo>
                  <a:pt x="70" y="25"/>
                  <a:pt x="70" y="25"/>
                  <a:pt x="70" y="25"/>
                </a:cubicBezTo>
                <a:cubicBezTo>
                  <a:pt x="71" y="25"/>
                  <a:pt x="71" y="25"/>
                  <a:pt x="71" y="25"/>
                </a:cubicBezTo>
                <a:cubicBezTo>
                  <a:pt x="72" y="25"/>
                  <a:pt x="72" y="25"/>
                  <a:pt x="72" y="25"/>
                </a:cubicBezTo>
                <a:cubicBezTo>
                  <a:pt x="73" y="25"/>
                  <a:pt x="73" y="25"/>
                  <a:pt x="73" y="25"/>
                </a:cubicBezTo>
                <a:cubicBezTo>
                  <a:pt x="74" y="25"/>
                  <a:pt x="74" y="25"/>
                  <a:pt x="74" y="25"/>
                </a:cubicBezTo>
                <a:cubicBezTo>
                  <a:pt x="74" y="23"/>
                  <a:pt x="74" y="23"/>
                  <a:pt x="74" y="23"/>
                </a:cubicBezTo>
                <a:cubicBezTo>
                  <a:pt x="74" y="23"/>
                  <a:pt x="73" y="22"/>
                  <a:pt x="72" y="22"/>
                </a:cubicBezTo>
                <a:cubicBezTo>
                  <a:pt x="72" y="22"/>
                  <a:pt x="72" y="22"/>
                  <a:pt x="72" y="22"/>
                </a:cubicBezTo>
                <a:cubicBezTo>
                  <a:pt x="72" y="22"/>
                  <a:pt x="72" y="22"/>
                  <a:pt x="72" y="22"/>
                </a:cubicBezTo>
                <a:cubicBezTo>
                  <a:pt x="72" y="22"/>
                  <a:pt x="71" y="22"/>
                  <a:pt x="70" y="22"/>
                </a:cubicBezTo>
                <a:cubicBezTo>
                  <a:pt x="70" y="22"/>
                  <a:pt x="70" y="20"/>
                  <a:pt x="70" y="20"/>
                </a:cubicBezTo>
                <a:cubicBezTo>
                  <a:pt x="70" y="19"/>
                  <a:pt x="70" y="19"/>
                  <a:pt x="71" y="18"/>
                </a:cubicBezTo>
                <a:cubicBezTo>
                  <a:pt x="71" y="17"/>
                  <a:pt x="71" y="17"/>
                  <a:pt x="71" y="16"/>
                </a:cubicBezTo>
                <a:cubicBezTo>
                  <a:pt x="71" y="16"/>
                  <a:pt x="71" y="15"/>
                  <a:pt x="71" y="15"/>
                </a:cubicBezTo>
                <a:cubicBezTo>
                  <a:pt x="71" y="15"/>
                  <a:pt x="69" y="14"/>
                  <a:pt x="68" y="14"/>
                </a:cubicBezTo>
                <a:cubicBezTo>
                  <a:pt x="67" y="14"/>
                  <a:pt x="67" y="13"/>
                  <a:pt x="66" y="13"/>
                </a:cubicBezTo>
                <a:cubicBezTo>
                  <a:pt x="65" y="13"/>
                  <a:pt x="66" y="12"/>
                  <a:pt x="66" y="12"/>
                </a:cubicBezTo>
                <a:cubicBezTo>
                  <a:pt x="66" y="12"/>
                  <a:pt x="65" y="11"/>
                  <a:pt x="65" y="10"/>
                </a:cubicBezTo>
                <a:cubicBezTo>
                  <a:pt x="65" y="10"/>
                  <a:pt x="64" y="10"/>
                  <a:pt x="64" y="10"/>
                </a:cubicBezTo>
                <a:cubicBezTo>
                  <a:pt x="63" y="10"/>
                  <a:pt x="63" y="10"/>
                  <a:pt x="63" y="10"/>
                </a:cubicBezTo>
                <a:cubicBezTo>
                  <a:pt x="62" y="11"/>
                  <a:pt x="62" y="11"/>
                  <a:pt x="62" y="11"/>
                </a:cubicBezTo>
                <a:cubicBezTo>
                  <a:pt x="60" y="11"/>
                  <a:pt x="60" y="11"/>
                  <a:pt x="60" y="11"/>
                </a:cubicBezTo>
                <a:cubicBezTo>
                  <a:pt x="60" y="10"/>
                  <a:pt x="60" y="10"/>
                  <a:pt x="60" y="10"/>
                </a:cubicBezTo>
                <a:cubicBezTo>
                  <a:pt x="59" y="8"/>
                  <a:pt x="59" y="8"/>
                  <a:pt x="59" y="8"/>
                </a:cubicBezTo>
                <a:cubicBezTo>
                  <a:pt x="58" y="7"/>
                  <a:pt x="58" y="7"/>
                  <a:pt x="58" y="7"/>
                </a:cubicBezTo>
                <a:cubicBezTo>
                  <a:pt x="56" y="7"/>
                  <a:pt x="56" y="7"/>
                  <a:pt x="56" y="7"/>
                </a:cubicBezTo>
                <a:cubicBezTo>
                  <a:pt x="55" y="7"/>
                  <a:pt x="55" y="7"/>
                  <a:pt x="55" y="7"/>
                </a:cubicBezTo>
                <a:cubicBezTo>
                  <a:pt x="55" y="7"/>
                  <a:pt x="55" y="7"/>
                  <a:pt x="54" y="6"/>
                </a:cubicBezTo>
                <a:cubicBezTo>
                  <a:pt x="54" y="5"/>
                  <a:pt x="54" y="5"/>
                  <a:pt x="54" y="5"/>
                </a:cubicBezTo>
                <a:cubicBezTo>
                  <a:pt x="54" y="5"/>
                  <a:pt x="54" y="5"/>
                  <a:pt x="54" y="5"/>
                </a:cubicBezTo>
                <a:cubicBezTo>
                  <a:pt x="54" y="5"/>
                  <a:pt x="54" y="6"/>
                  <a:pt x="54" y="6"/>
                </a:cubicBezTo>
                <a:cubicBezTo>
                  <a:pt x="54" y="6"/>
                  <a:pt x="54" y="6"/>
                  <a:pt x="54" y="6"/>
                </a:cubicBezTo>
                <a:cubicBezTo>
                  <a:pt x="54" y="5"/>
                  <a:pt x="54" y="5"/>
                  <a:pt x="54" y="5"/>
                </a:cubicBezTo>
                <a:cubicBezTo>
                  <a:pt x="53" y="5"/>
                  <a:pt x="52" y="6"/>
                  <a:pt x="52" y="6"/>
                </a:cubicBezTo>
                <a:cubicBezTo>
                  <a:pt x="50" y="6"/>
                  <a:pt x="50" y="6"/>
                  <a:pt x="50" y="6"/>
                </a:cubicBezTo>
                <a:cubicBezTo>
                  <a:pt x="50" y="6"/>
                  <a:pt x="50" y="6"/>
                  <a:pt x="49" y="7"/>
                </a:cubicBezTo>
                <a:cubicBezTo>
                  <a:pt x="49" y="7"/>
                  <a:pt x="48" y="7"/>
                  <a:pt x="48" y="8"/>
                </a:cubicBezTo>
                <a:cubicBezTo>
                  <a:pt x="48" y="8"/>
                  <a:pt x="47" y="8"/>
                  <a:pt x="47" y="7"/>
                </a:cubicBezTo>
                <a:cubicBezTo>
                  <a:pt x="47" y="6"/>
                  <a:pt x="47" y="6"/>
                  <a:pt x="47" y="6"/>
                </a:cubicBezTo>
                <a:cubicBezTo>
                  <a:pt x="47" y="5"/>
                  <a:pt x="46" y="5"/>
                  <a:pt x="46" y="3"/>
                </a:cubicBezTo>
                <a:cubicBezTo>
                  <a:pt x="46" y="3"/>
                  <a:pt x="44" y="3"/>
                  <a:pt x="43" y="3"/>
                </a:cubicBezTo>
                <a:cubicBezTo>
                  <a:pt x="42" y="1"/>
                  <a:pt x="42" y="1"/>
                  <a:pt x="42" y="1"/>
                </a:cubicBezTo>
                <a:cubicBezTo>
                  <a:pt x="40" y="0"/>
                  <a:pt x="40" y="0"/>
                  <a:pt x="40" y="0"/>
                </a:cubicBezTo>
              </a:path>
            </a:pathLst>
          </a:custGeom>
          <a:solidFill>
            <a:srgbClr val="5C8546"/>
          </a:solidFill>
          <a:ln>
            <a:noFill/>
          </a:ln>
        </p:spPr>
        <p:txBody>
          <a:bodyPr/>
          <a:lstStyle/>
          <a:p>
            <a:endParaRPr lang="zh-CN" altLang="en-US"/>
          </a:p>
        </p:txBody>
      </p:sp>
      <p:sp>
        <p:nvSpPr>
          <p:cNvPr id="4" name="Freeform 351"/>
          <p:cNvSpPr>
            <a:spLocks/>
          </p:cNvSpPr>
          <p:nvPr/>
        </p:nvSpPr>
        <p:spPr bwMode="auto">
          <a:xfrm>
            <a:off x="4613275" y="3921125"/>
            <a:ext cx="7939" cy="0"/>
          </a:xfrm>
          <a:custGeom>
            <a:avLst/>
            <a:gdLst>
              <a:gd name="T0" fmla="*/ 8342 w 1"/>
              <a:gd name="T1" fmla="*/ 8342 w 1"/>
              <a:gd name="T2" fmla="*/ 8342 w 1"/>
              <a:gd name="T3" fmla="*/ 8342 w 1"/>
              <a:gd name="T4" fmla="*/ 0 w 1"/>
              <a:gd name="T5" fmla="*/ 0 w 1"/>
              <a:gd name="T6" fmla="*/ 8342 w 1"/>
              <a:gd name="T7" fmla="*/ 8342 w 1"/>
              <a:gd name="T8" fmla="*/ 0 60000 65536"/>
              <a:gd name="T9" fmla="*/ 0 60000 65536"/>
              <a:gd name="T10" fmla="*/ 0 60000 65536"/>
              <a:gd name="T11" fmla="*/ 0 60000 65536"/>
              <a:gd name="T12" fmla="*/ 0 60000 65536"/>
              <a:gd name="T13" fmla="*/ 0 60000 65536"/>
              <a:gd name="T14" fmla="*/ 0 60000 65536"/>
              <a:gd name="T15" fmla="*/ 0 60000 65536"/>
            </a:gdLst>
            <a:ahLst/>
            <a:cxnLst>
              <a:cxn ang="T8">
                <a:pos x="T0" y="0"/>
              </a:cxn>
              <a:cxn ang="T9">
                <a:pos x="T1" y="0"/>
              </a:cxn>
              <a:cxn ang="T10">
                <a:pos x="T2" y="0"/>
              </a:cxn>
              <a:cxn ang="T11">
                <a:pos x="T3" y="0"/>
              </a:cxn>
              <a:cxn ang="T12">
                <a:pos x="T4" y="0"/>
              </a:cxn>
              <a:cxn ang="T13">
                <a:pos x="T5" y="0"/>
              </a:cxn>
              <a:cxn ang="T14">
                <a:pos x="T6" y="0"/>
              </a:cxn>
              <a:cxn ang="T15">
                <a:pos x="T7" y="0"/>
              </a:cxn>
            </a:cxnLst>
            <a:rect l="0" t="0" r="r" b="b"/>
            <a:pathLst>
              <a:path w="1">
                <a:moveTo>
                  <a:pt x="1" y="0"/>
                </a:moveTo>
                <a:cubicBezTo>
                  <a:pt x="1" y="0"/>
                  <a:pt x="1" y="0"/>
                  <a:pt x="1" y="0"/>
                </a:cubicBezTo>
                <a:cubicBezTo>
                  <a:pt x="1" y="0"/>
                  <a:pt x="1" y="0"/>
                  <a:pt x="1" y="0"/>
                </a:cubicBezTo>
                <a:cubicBezTo>
                  <a:pt x="1" y="0"/>
                  <a:pt x="1" y="0"/>
                  <a:pt x="1" y="0"/>
                </a:cubicBezTo>
                <a:cubicBezTo>
                  <a:pt x="1" y="0"/>
                  <a:pt x="0" y="0"/>
                  <a:pt x="0" y="0"/>
                </a:cubicBezTo>
                <a:cubicBezTo>
                  <a:pt x="0" y="0"/>
                  <a:pt x="0" y="0"/>
                  <a:pt x="0" y="0"/>
                </a:cubicBezTo>
                <a:cubicBezTo>
                  <a:pt x="1" y="0"/>
                  <a:pt x="1" y="0"/>
                  <a:pt x="1" y="0"/>
                </a:cubicBezTo>
                <a:cubicBezTo>
                  <a:pt x="1" y="0"/>
                  <a:pt x="1" y="0"/>
                  <a:pt x="1" y="0"/>
                </a:cubicBezTo>
              </a:path>
            </a:pathLst>
          </a:custGeom>
          <a:solidFill>
            <a:srgbClr val="5C8546"/>
          </a:solidFill>
          <a:ln>
            <a:noFill/>
          </a:ln>
        </p:spPr>
        <p:txBody>
          <a:bodyPr/>
          <a:lstStyle/>
          <a:p>
            <a:endParaRPr lang="zh-CN" altLang="en-US"/>
          </a:p>
        </p:txBody>
      </p:sp>
      <p:sp>
        <p:nvSpPr>
          <p:cNvPr id="5" name="Freeform 1082"/>
          <p:cNvSpPr>
            <a:spLocks noEditPoints="1"/>
          </p:cNvSpPr>
          <p:nvPr/>
        </p:nvSpPr>
        <p:spPr bwMode="auto">
          <a:xfrm>
            <a:off x="4078289" y="2847975"/>
            <a:ext cx="692151" cy="585788"/>
          </a:xfrm>
          <a:custGeom>
            <a:avLst/>
            <a:gdLst>
              <a:gd name="T0" fmla="*/ 639540 w 105"/>
              <a:gd name="T1" fmla="*/ 454807 h 89"/>
              <a:gd name="T2" fmla="*/ 646134 w 105"/>
              <a:gd name="T3" fmla="*/ 514130 h 89"/>
              <a:gd name="T4" fmla="*/ 685693 w 105"/>
              <a:gd name="T5" fmla="*/ 520721 h 89"/>
              <a:gd name="T6" fmla="*/ 685693 w 105"/>
              <a:gd name="T7" fmla="*/ 507538 h 89"/>
              <a:gd name="T8" fmla="*/ 692286 w 105"/>
              <a:gd name="T9" fmla="*/ 494355 h 89"/>
              <a:gd name="T10" fmla="*/ 639540 w 105"/>
              <a:gd name="T11" fmla="*/ 454807 h 89"/>
              <a:gd name="T12" fmla="*/ 316474 w 105"/>
              <a:gd name="T13" fmla="*/ 0 h 89"/>
              <a:gd name="T14" fmla="*/ 164830 w 105"/>
              <a:gd name="T15" fmla="*/ 336162 h 89"/>
              <a:gd name="T16" fmla="*/ 606574 w 105"/>
              <a:gd name="T17" fmla="*/ 573452 h 89"/>
              <a:gd name="T18" fmla="*/ 652727 w 105"/>
              <a:gd name="T19" fmla="*/ 586635 h 89"/>
              <a:gd name="T20" fmla="*/ 652727 w 105"/>
              <a:gd name="T21" fmla="*/ 586635 h 89"/>
              <a:gd name="T22" fmla="*/ 659320 w 105"/>
              <a:gd name="T23" fmla="*/ 573452 h 89"/>
              <a:gd name="T24" fmla="*/ 659320 w 105"/>
              <a:gd name="T25" fmla="*/ 573452 h 89"/>
              <a:gd name="T26" fmla="*/ 659320 w 105"/>
              <a:gd name="T27" fmla="*/ 573452 h 89"/>
              <a:gd name="T28" fmla="*/ 659320 w 105"/>
              <a:gd name="T29" fmla="*/ 547087 h 89"/>
              <a:gd name="T30" fmla="*/ 646134 w 105"/>
              <a:gd name="T31" fmla="*/ 540495 h 89"/>
              <a:gd name="T32" fmla="*/ 659320 w 105"/>
              <a:gd name="T33" fmla="*/ 547087 h 89"/>
              <a:gd name="T34" fmla="*/ 659320 w 105"/>
              <a:gd name="T35" fmla="*/ 547087 h 89"/>
              <a:gd name="T36" fmla="*/ 665913 w 105"/>
              <a:gd name="T37" fmla="*/ 520721 h 89"/>
              <a:gd name="T38" fmla="*/ 665913 w 105"/>
              <a:gd name="T39" fmla="*/ 520721 h 89"/>
              <a:gd name="T40" fmla="*/ 652727 w 105"/>
              <a:gd name="T41" fmla="*/ 520721 h 89"/>
              <a:gd name="T42" fmla="*/ 665913 w 105"/>
              <a:gd name="T43" fmla="*/ 520721 h 89"/>
              <a:gd name="T44" fmla="*/ 665913 w 105"/>
              <a:gd name="T45" fmla="*/ 520721 h 89"/>
              <a:gd name="T46" fmla="*/ 665913 w 105"/>
              <a:gd name="T47" fmla="*/ 514130 h 89"/>
              <a:gd name="T48" fmla="*/ 665913 w 105"/>
              <a:gd name="T49" fmla="*/ 514130 h 89"/>
              <a:gd name="T50" fmla="*/ 646134 w 105"/>
              <a:gd name="T51" fmla="*/ 514130 h 89"/>
              <a:gd name="T52" fmla="*/ 646134 w 105"/>
              <a:gd name="T53" fmla="*/ 520721 h 89"/>
              <a:gd name="T54" fmla="*/ 547236 w 105"/>
              <a:gd name="T55" fmla="*/ 461398 h 89"/>
              <a:gd name="T56" fmla="*/ 553829 w 105"/>
              <a:gd name="T57" fmla="*/ 481173 h 89"/>
              <a:gd name="T58" fmla="*/ 501083 w 105"/>
              <a:gd name="T59" fmla="*/ 454807 h 89"/>
              <a:gd name="T60" fmla="*/ 501083 w 105"/>
              <a:gd name="T61" fmla="*/ 487764 h 89"/>
              <a:gd name="T62" fmla="*/ 138457 w 105"/>
              <a:gd name="T63" fmla="*/ 230699 h 89"/>
              <a:gd name="T64" fmla="*/ 316474 w 105"/>
              <a:gd name="T65" fmla="*/ 0 h 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5" h="89">
                <a:moveTo>
                  <a:pt x="97" y="69"/>
                </a:moveTo>
                <a:cubicBezTo>
                  <a:pt x="97" y="72"/>
                  <a:pt x="97" y="75"/>
                  <a:pt x="98" y="78"/>
                </a:cubicBezTo>
                <a:cubicBezTo>
                  <a:pt x="99" y="78"/>
                  <a:pt x="101" y="78"/>
                  <a:pt x="104" y="79"/>
                </a:cubicBezTo>
                <a:cubicBezTo>
                  <a:pt x="104" y="78"/>
                  <a:pt x="104" y="78"/>
                  <a:pt x="104" y="77"/>
                </a:cubicBezTo>
                <a:cubicBezTo>
                  <a:pt x="105" y="77"/>
                  <a:pt x="105" y="76"/>
                  <a:pt x="105" y="75"/>
                </a:cubicBezTo>
                <a:cubicBezTo>
                  <a:pt x="103" y="73"/>
                  <a:pt x="100" y="71"/>
                  <a:pt x="97" y="69"/>
                </a:cubicBezTo>
                <a:moveTo>
                  <a:pt x="48" y="0"/>
                </a:moveTo>
                <a:cubicBezTo>
                  <a:pt x="29" y="8"/>
                  <a:pt x="0" y="23"/>
                  <a:pt x="25" y="51"/>
                </a:cubicBezTo>
                <a:cubicBezTo>
                  <a:pt x="41" y="69"/>
                  <a:pt x="70" y="79"/>
                  <a:pt x="92" y="87"/>
                </a:cubicBezTo>
                <a:cubicBezTo>
                  <a:pt x="95" y="88"/>
                  <a:pt x="97" y="88"/>
                  <a:pt x="99" y="89"/>
                </a:cubicBezTo>
                <a:cubicBezTo>
                  <a:pt x="99" y="89"/>
                  <a:pt x="99" y="89"/>
                  <a:pt x="99" y="89"/>
                </a:cubicBezTo>
                <a:cubicBezTo>
                  <a:pt x="100" y="87"/>
                  <a:pt x="100" y="87"/>
                  <a:pt x="100" y="87"/>
                </a:cubicBezTo>
                <a:cubicBezTo>
                  <a:pt x="100" y="87"/>
                  <a:pt x="100" y="87"/>
                  <a:pt x="100" y="87"/>
                </a:cubicBezTo>
                <a:cubicBezTo>
                  <a:pt x="100" y="87"/>
                  <a:pt x="100" y="87"/>
                  <a:pt x="100" y="87"/>
                </a:cubicBezTo>
                <a:cubicBezTo>
                  <a:pt x="100" y="83"/>
                  <a:pt x="100" y="83"/>
                  <a:pt x="100" y="83"/>
                </a:cubicBezTo>
                <a:cubicBezTo>
                  <a:pt x="99" y="83"/>
                  <a:pt x="98" y="82"/>
                  <a:pt x="98" y="82"/>
                </a:cubicBezTo>
                <a:cubicBezTo>
                  <a:pt x="98" y="82"/>
                  <a:pt x="99" y="83"/>
                  <a:pt x="100" y="83"/>
                </a:cubicBezTo>
                <a:cubicBezTo>
                  <a:pt x="100" y="83"/>
                  <a:pt x="100" y="83"/>
                  <a:pt x="100" y="83"/>
                </a:cubicBezTo>
                <a:cubicBezTo>
                  <a:pt x="101" y="79"/>
                  <a:pt x="101" y="79"/>
                  <a:pt x="101" y="79"/>
                </a:cubicBezTo>
                <a:cubicBezTo>
                  <a:pt x="101" y="79"/>
                  <a:pt x="101" y="79"/>
                  <a:pt x="101" y="79"/>
                </a:cubicBezTo>
                <a:cubicBezTo>
                  <a:pt x="100" y="79"/>
                  <a:pt x="99" y="79"/>
                  <a:pt x="99" y="79"/>
                </a:cubicBezTo>
                <a:cubicBezTo>
                  <a:pt x="99" y="79"/>
                  <a:pt x="100" y="79"/>
                  <a:pt x="101" y="79"/>
                </a:cubicBezTo>
                <a:cubicBezTo>
                  <a:pt x="101" y="79"/>
                  <a:pt x="101" y="79"/>
                  <a:pt x="101" y="79"/>
                </a:cubicBezTo>
                <a:cubicBezTo>
                  <a:pt x="101" y="78"/>
                  <a:pt x="101" y="78"/>
                  <a:pt x="101" y="78"/>
                </a:cubicBezTo>
                <a:cubicBezTo>
                  <a:pt x="101" y="78"/>
                  <a:pt x="101" y="78"/>
                  <a:pt x="101" y="78"/>
                </a:cubicBezTo>
                <a:cubicBezTo>
                  <a:pt x="99" y="78"/>
                  <a:pt x="98" y="78"/>
                  <a:pt x="98" y="78"/>
                </a:cubicBezTo>
                <a:cubicBezTo>
                  <a:pt x="98" y="78"/>
                  <a:pt x="98" y="78"/>
                  <a:pt x="98" y="79"/>
                </a:cubicBezTo>
                <a:cubicBezTo>
                  <a:pt x="93" y="77"/>
                  <a:pt x="87" y="73"/>
                  <a:pt x="83" y="70"/>
                </a:cubicBezTo>
                <a:cubicBezTo>
                  <a:pt x="83" y="71"/>
                  <a:pt x="84" y="72"/>
                  <a:pt x="84" y="73"/>
                </a:cubicBezTo>
                <a:cubicBezTo>
                  <a:pt x="82" y="72"/>
                  <a:pt x="78" y="70"/>
                  <a:pt x="76" y="69"/>
                </a:cubicBezTo>
                <a:cubicBezTo>
                  <a:pt x="77" y="71"/>
                  <a:pt x="76" y="72"/>
                  <a:pt x="76" y="74"/>
                </a:cubicBezTo>
                <a:cubicBezTo>
                  <a:pt x="58" y="68"/>
                  <a:pt x="27" y="51"/>
                  <a:pt x="21" y="35"/>
                </a:cubicBezTo>
                <a:cubicBezTo>
                  <a:pt x="13" y="13"/>
                  <a:pt x="41" y="13"/>
                  <a:pt x="48" y="0"/>
                </a:cubicBezTo>
              </a:path>
            </a:pathLst>
          </a:custGeom>
          <a:solidFill>
            <a:srgbClr val="5C8546"/>
          </a:solidFill>
          <a:ln>
            <a:noFill/>
          </a:ln>
        </p:spPr>
        <p:txBody>
          <a:bodyPr/>
          <a:lstStyle/>
          <a:p>
            <a:endParaRPr lang="zh-CN" altLang="en-US"/>
          </a:p>
        </p:txBody>
      </p:sp>
      <p:sp>
        <p:nvSpPr>
          <p:cNvPr id="6" name="Freeform 1120"/>
          <p:cNvSpPr>
            <a:spLocks/>
          </p:cNvSpPr>
          <p:nvPr/>
        </p:nvSpPr>
        <p:spPr bwMode="auto">
          <a:xfrm>
            <a:off x="4587875" y="4435475"/>
            <a:ext cx="25400" cy="19050"/>
          </a:xfrm>
          <a:custGeom>
            <a:avLst/>
            <a:gdLst>
              <a:gd name="T0" fmla="*/ 25023 w 4"/>
              <a:gd name="T1" fmla="*/ 12975 h 3"/>
              <a:gd name="T2" fmla="*/ 6256 w 4"/>
              <a:gd name="T3" fmla="*/ 0 h 3"/>
              <a:gd name="T4" fmla="*/ 0 w 4"/>
              <a:gd name="T5" fmla="*/ 12975 h 3"/>
              <a:gd name="T6" fmla="*/ 25023 w 4"/>
              <a:gd name="T7" fmla="*/ 12975 h 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 h="3">
                <a:moveTo>
                  <a:pt x="4" y="2"/>
                </a:moveTo>
                <a:cubicBezTo>
                  <a:pt x="1" y="0"/>
                  <a:pt x="1" y="0"/>
                  <a:pt x="1" y="0"/>
                </a:cubicBezTo>
                <a:cubicBezTo>
                  <a:pt x="0" y="2"/>
                  <a:pt x="0" y="2"/>
                  <a:pt x="0" y="2"/>
                </a:cubicBezTo>
                <a:cubicBezTo>
                  <a:pt x="2" y="3"/>
                  <a:pt x="4" y="2"/>
                  <a:pt x="4" y="2"/>
                </a:cubicBezTo>
                <a:close/>
              </a:path>
            </a:pathLst>
          </a:custGeom>
          <a:solidFill>
            <a:srgbClr val="5C8546"/>
          </a:solidFill>
          <a:ln>
            <a:noFill/>
          </a:ln>
        </p:spPr>
        <p:txBody>
          <a:bodyPr/>
          <a:lstStyle/>
          <a:p>
            <a:endParaRPr lang="zh-CN" altLang="en-US"/>
          </a:p>
        </p:txBody>
      </p:sp>
      <p:sp>
        <p:nvSpPr>
          <p:cNvPr id="7" name="任意多边形 29"/>
          <p:cNvSpPr>
            <a:spLocks/>
          </p:cNvSpPr>
          <p:nvPr/>
        </p:nvSpPr>
        <p:spPr bwMode="auto">
          <a:xfrm>
            <a:off x="3086100" y="4298950"/>
            <a:ext cx="1416051" cy="814388"/>
          </a:xfrm>
          <a:custGeom>
            <a:avLst/>
            <a:gdLst/>
            <a:ahLst/>
            <a:cxnLst/>
            <a:rect l="0" t="0" r="r" b="b"/>
            <a:pathLst>
              <a:path w="808038" h="465148">
                <a:moveTo>
                  <a:pt x="472836" y="449620"/>
                </a:moveTo>
                <a:lnTo>
                  <a:pt x="473086" y="450141"/>
                </a:lnTo>
                <a:cubicBezTo>
                  <a:pt x="475733" y="455968"/>
                  <a:pt x="478321" y="461382"/>
                  <a:pt x="481144" y="465148"/>
                </a:cubicBezTo>
                <a:cubicBezTo>
                  <a:pt x="473616" y="461382"/>
                  <a:pt x="473616" y="457615"/>
                  <a:pt x="469852" y="450083"/>
                </a:cubicBezTo>
                <a:lnTo>
                  <a:pt x="472836" y="449620"/>
                </a:lnTo>
                <a:close/>
                <a:moveTo>
                  <a:pt x="623888" y="300047"/>
                </a:moveTo>
                <a:lnTo>
                  <a:pt x="590551" y="314335"/>
                </a:lnTo>
                <a:lnTo>
                  <a:pt x="544513" y="322272"/>
                </a:lnTo>
                <a:lnTo>
                  <a:pt x="623888" y="300047"/>
                </a:lnTo>
                <a:close/>
                <a:moveTo>
                  <a:pt x="554931" y="279658"/>
                </a:moveTo>
                <a:cubicBezTo>
                  <a:pt x="562570" y="278617"/>
                  <a:pt x="570442" y="278617"/>
                  <a:pt x="577850" y="280469"/>
                </a:cubicBezTo>
                <a:cubicBezTo>
                  <a:pt x="511175" y="295285"/>
                  <a:pt x="511175" y="295285"/>
                  <a:pt x="511175" y="295285"/>
                </a:cubicBezTo>
                <a:cubicBezTo>
                  <a:pt x="511175" y="295285"/>
                  <a:pt x="532011" y="282784"/>
                  <a:pt x="554931" y="279658"/>
                </a:cubicBezTo>
                <a:close/>
                <a:moveTo>
                  <a:pt x="804863" y="273060"/>
                </a:moveTo>
                <a:cubicBezTo>
                  <a:pt x="748401" y="310725"/>
                  <a:pt x="684410" y="333323"/>
                  <a:pt x="627947" y="370987"/>
                </a:cubicBezTo>
                <a:cubicBezTo>
                  <a:pt x="594069" y="393586"/>
                  <a:pt x="553840" y="428896"/>
                  <a:pt x="512022" y="443550"/>
                </a:cubicBezTo>
                <a:lnTo>
                  <a:pt x="472836" y="449620"/>
                </a:lnTo>
                <a:lnTo>
                  <a:pt x="464676" y="432663"/>
                </a:lnTo>
                <a:cubicBezTo>
                  <a:pt x="458559" y="421834"/>
                  <a:pt x="451031" y="414302"/>
                  <a:pt x="439738" y="419951"/>
                </a:cubicBezTo>
                <a:cubicBezTo>
                  <a:pt x="443502" y="416185"/>
                  <a:pt x="447266" y="416185"/>
                  <a:pt x="454795" y="416185"/>
                </a:cubicBezTo>
                <a:lnTo>
                  <a:pt x="503729" y="401119"/>
                </a:lnTo>
                <a:cubicBezTo>
                  <a:pt x="601598" y="355922"/>
                  <a:pt x="703230" y="310725"/>
                  <a:pt x="804863" y="273060"/>
                </a:cubicBezTo>
                <a:close/>
                <a:moveTo>
                  <a:pt x="500063" y="198447"/>
                </a:moveTo>
                <a:cubicBezTo>
                  <a:pt x="500063" y="198447"/>
                  <a:pt x="477504" y="209758"/>
                  <a:pt x="469984" y="213528"/>
                </a:cubicBezTo>
                <a:cubicBezTo>
                  <a:pt x="469984" y="213528"/>
                  <a:pt x="469984" y="213528"/>
                  <a:pt x="454945" y="217299"/>
                </a:cubicBezTo>
                <a:cubicBezTo>
                  <a:pt x="454945" y="217299"/>
                  <a:pt x="454945" y="217299"/>
                  <a:pt x="436145" y="221069"/>
                </a:cubicBezTo>
                <a:cubicBezTo>
                  <a:pt x="436145" y="221069"/>
                  <a:pt x="436145" y="221069"/>
                  <a:pt x="421106" y="221069"/>
                </a:cubicBezTo>
                <a:cubicBezTo>
                  <a:pt x="421106" y="221069"/>
                  <a:pt x="421106" y="221069"/>
                  <a:pt x="406066" y="224839"/>
                </a:cubicBezTo>
                <a:cubicBezTo>
                  <a:pt x="406066" y="224839"/>
                  <a:pt x="406066" y="224839"/>
                  <a:pt x="379747" y="232380"/>
                </a:cubicBezTo>
                <a:cubicBezTo>
                  <a:pt x="379747" y="232380"/>
                  <a:pt x="379747" y="232380"/>
                  <a:pt x="338388" y="239921"/>
                </a:cubicBezTo>
                <a:cubicBezTo>
                  <a:pt x="338388" y="239921"/>
                  <a:pt x="338388" y="239921"/>
                  <a:pt x="319589" y="243691"/>
                </a:cubicBezTo>
                <a:cubicBezTo>
                  <a:pt x="319589" y="243691"/>
                  <a:pt x="270711" y="251231"/>
                  <a:pt x="259431" y="255002"/>
                </a:cubicBezTo>
                <a:cubicBezTo>
                  <a:pt x="251911" y="258772"/>
                  <a:pt x="244392" y="255002"/>
                  <a:pt x="244392" y="255002"/>
                </a:cubicBezTo>
                <a:cubicBezTo>
                  <a:pt x="244392" y="255002"/>
                  <a:pt x="229352" y="251231"/>
                  <a:pt x="225592" y="255002"/>
                </a:cubicBezTo>
                <a:cubicBezTo>
                  <a:pt x="221832" y="255002"/>
                  <a:pt x="214313" y="255002"/>
                  <a:pt x="206793" y="258772"/>
                </a:cubicBezTo>
                <a:cubicBezTo>
                  <a:pt x="199273" y="258772"/>
                  <a:pt x="187993" y="258772"/>
                  <a:pt x="180474" y="262542"/>
                </a:cubicBezTo>
                <a:cubicBezTo>
                  <a:pt x="169194" y="266313"/>
                  <a:pt x="146635" y="266313"/>
                  <a:pt x="146635" y="266313"/>
                </a:cubicBezTo>
                <a:cubicBezTo>
                  <a:pt x="146635" y="266313"/>
                  <a:pt x="146635" y="266313"/>
                  <a:pt x="120316" y="270083"/>
                </a:cubicBezTo>
                <a:cubicBezTo>
                  <a:pt x="120316" y="270083"/>
                  <a:pt x="45118" y="285165"/>
                  <a:pt x="41358" y="285165"/>
                </a:cubicBezTo>
                <a:cubicBezTo>
                  <a:pt x="33839" y="288935"/>
                  <a:pt x="26319" y="288935"/>
                  <a:pt x="26319" y="288935"/>
                </a:cubicBezTo>
                <a:cubicBezTo>
                  <a:pt x="26319" y="288935"/>
                  <a:pt x="18799" y="288935"/>
                  <a:pt x="11279" y="288935"/>
                </a:cubicBezTo>
                <a:cubicBezTo>
                  <a:pt x="11279" y="288935"/>
                  <a:pt x="11279" y="288935"/>
                  <a:pt x="0" y="288935"/>
                </a:cubicBezTo>
                <a:cubicBezTo>
                  <a:pt x="0" y="288935"/>
                  <a:pt x="0" y="288935"/>
                  <a:pt x="15039" y="277624"/>
                </a:cubicBezTo>
                <a:cubicBezTo>
                  <a:pt x="18799" y="270083"/>
                  <a:pt x="37599" y="281395"/>
                  <a:pt x="37599" y="281395"/>
                </a:cubicBezTo>
                <a:cubicBezTo>
                  <a:pt x="37599" y="281395"/>
                  <a:pt x="37599" y="281395"/>
                  <a:pt x="116556" y="266313"/>
                </a:cubicBezTo>
                <a:cubicBezTo>
                  <a:pt x="116556" y="266313"/>
                  <a:pt x="116556" y="266313"/>
                  <a:pt x="244392" y="243691"/>
                </a:cubicBezTo>
                <a:cubicBezTo>
                  <a:pt x="244392" y="243691"/>
                  <a:pt x="244392" y="243691"/>
                  <a:pt x="297030" y="243691"/>
                </a:cubicBezTo>
                <a:cubicBezTo>
                  <a:pt x="297030" y="243691"/>
                  <a:pt x="297030" y="243691"/>
                  <a:pt x="327109" y="239921"/>
                </a:cubicBezTo>
                <a:cubicBezTo>
                  <a:pt x="327109" y="239921"/>
                  <a:pt x="327109" y="239921"/>
                  <a:pt x="372227" y="221069"/>
                </a:cubicBezTo>
                <a:cubicBezTo>
                  <a:pt x="372227" y="221069"/>
                  <a:pt x="372227" y="221069"/>
                  <a:pt x="402306" y="209758"/>
                </a:cubicBezTo>
                <a:cubicBezTo>
                  <a:pt x="402306" y="209758"/>
                  <a:pt x="402306" y="209758"/>
                  <a:pt x="436145" y="205988"/>
                </a:cubicBezTo>
                <a:cubicBezTo>
                  <a:pt x="436145" y="205988"/>
                  <a:pt x="436145" y="205988"/>
                  <a:pt x="500063" y="198447"/>
                </a:cubicBezTo>
                <a:close/>
                <a:moveTo>
                  <a:pt x="673100" y="176222"/>
                </a:moveTo>
                <a:cubicBezTo>
                  <a:pt x="673100" y="176222"/>
                  <a:pt x="673100" y="176222"/>
                  <a:pt x="638810" y="183631"/>
                </a:cubicBezTo>
                <a:cubicBezTo>
                  <a:pt x="638810" y="183631"/>
                  <a:pt x="638810" y="183631"/>
                  <a:pt x="619760" y="187335"/>
                </a:cubicBezTo>
                <a:cubicBezTo>
                  <a:pt x="619760" y="187335"/>
                  <a:pt x="596900" y="187335"/>
                  <a:pt x="600710" y="179926"/>
                </a:cubicBezTo>
                <a:lnTo>
                  <a:pt x="673100" y="176222"/>
                </a:lnTo>
                <a:close/>
                <a:moveTo>
                  <a:pt x="762454" y="127010"/>
                </a:moveTo>
                <a:cubicBezTo>
                  <a:pt x="770165" y="127010"/>
                  <a:pt x="777876" y="134418"/>
                  <a:pt x="777876" y="134418"/>
                </a:cubicBezTo>
                <a:cubicBezTo>
                  <a:pt x="777876" y="134418"/>
                  <a:pt x="754744" y="149235"/>
                  <a:pt x="750888" y="134418"/>
                </a:cubicBezTo>
                <a:cubicBezTo>
                  <a:pt x="762454" y="127010"/>
                  <a:pt x="762454" y="127010"/>
                  <a:pt x="762454" y="127010"/>
                </a:cubicBezTo>
                <a:close/>
                <a:moveTo>
                  <a:pt x="327437" y="113979"/>
                </a:moveTo>
                <a:cubicBezTo>
                  <a:pt x="341548" y="114442"/>
                  <a:pt x="356600" y="117220"/>
                  <a:pt x="360363" y="126481"/>
                </a:cubicBezTo>
                <a:cubicBezTo>
                  <a:pt x="288867" y="130185"/>
                  <a:pt x="288867" y="130185"/>
                  <a:pt x="288867" y="130185"/>
                </a:cubicBezTo>
                <a:cubicBezTo>
                  <a:pt x="288867" y="130185"/>
                  <a:pt x="270052" y="141298"/>
                  <a:pt x="262526" y="130185"/>
                </a:cubicBezTo>
                <a:cubicBezTo>
                  <a:pt x="262526" y="130185"/>
                  <a:pt x="258763" y="115368"/>
                  <a:pt x="273815" y="119073"/>
                </a:cubicBezTo>
                <a:cubicBezTo>
                  <a:pt x="300155" y="115368"/>
                  <a:pt x="300155" y="115368"/>
                  <a:pt x="300155" y="115368"/>
                </a:cubicBezTo>
                <a:cubicBezTo>
                  <a:pt x="300155" y="115368"/>
                  <a:pt x="313326" y="113516"/>
                  <a:pt x="327437" y="113979"/>
                </a:cubicBezTo>
                <a:close/>
                <a:moveTo>
                  <a:pt x="782109" y="65732"/>
                </a:moveTo>
                <a:cubicBezTo>
                  <a:pt x="785813" y="61922"/>
                  <a:pt x="808038" y="69542"/>
                  <a:pt x="808038" y="69542"/>
                </a:cubicBezTo>
                <a:lnTo>
                  <a:pt x="789517" y="80972"/>
                </a:lnTo>
                <a:cubicBezTo>
                  <a:pt x="789517" y="80972"/>
                  <a:pt x="789517" y="80972"/>
                  <a:pt x="778404" y="80972"/>
                </a:cubicBezTo>
                <a:cubicBezTo>
                  <a:pt x="778404" y="80972"/>
                  <a:pt x="774700" y="69542"/>
                  <a:pt x="782109" y="65732"/>
                </a:cubicBezTo>
                <a:close/>
                <a:moveTo>
                  <a:pt x="508496" y="535"/>
                </a:moveTo>
                <a:cubicBezTo>
                  <a:pt x="514152" y="-901"/>
                  <a:pt x="521692" y="57"/>
                  <a:pt x="529233" y="9628"/>
                </a:cubicBezTo>
                <a:cubicBezTo>
                  <a:pt x="566936" y="13457"/>
                  <a:pt x="566936" y="13457"/>
                  <a:pt x="566936" y="13457"/>
                </a:cubicBezTo>
                <a:cubicBezTo>
                  <a:pt x="619721" y="24943"/>
                  <a:pt x="619721" y="24943"/>
                  <a:pt x="619721" y="24943"/>
                </a:cubicBezTo>
                <a:cubicBezTo>
                  <a:pt x="661194" y="40258"/>
                  <a:pt x="661194" y="40258"/>
                  <a:pt x="661194" y="40258"/>
                </a:cubicBezTo>
                <a:lnTo>
                  <a:pt x="706438" y="40258"/>
                </a:lnTo>
                <a:cubicBezTo>
                  <a:pt x="706438" y="40258"/>
                  <a:pt x="683816" y="55573"/>
                  <a:pt x="661194" y="47915"/>
                </a:cubicBezTo>
                <a:cubicBezTo>
                  <a:pt x="631032" y="36429"/>
                  <a:pt x="631032" y="36429"/>
                  <a:pt x="631032" y="36429"/>
                </a:cubicBezTo>
                <a:cubicBezTo>
                  <a:pt x="585788" y="24943"/>
                  <a:pt x="585788" y="24943"/>
                  <a:pt x="585788" y="24943"/>
                </a:cubicBezTo>
                <a:cubicBezTo>
                  <a:pt x="540544" y="21115"/>
                  <a:pt x="540544" y="21115"/>
                  <a:pt x="540544" y="21115"/>
                </a:cubicBezTo>
                <a:cubicBezTo>
                  <a:pt x="540544" y="21115"/>
                  <a:pt x="495300" y="24943"/>
                  <a:pt x="499070" y="5800"/>
                </a:cubicBezTo>
                <a:cubicBezTo>
                  <a:pt x="499070" y="5800"/>
                  <a:pt x="502841" y="1971"/>
                  <a:pt x="508496" y="535"/>
                </a:cubicBezTo>
                <a:close/>
              </a:path>
            </a:pathLst>
          </a:custGeom>
          <a:solidFill>
            <a:srgbClr val="5C8546"/>
          </a:solidFill>
          <a:ln>
            <a:noFill/>
          </a:ln>
        </p:spPr>
        <p:txBody>
          <a:bodyPr/>
          <a:lstStyle/>
          <a:p>
            <a:endParaRPr lang="zh-CN" altLang="en-US"/>
          </a:p>
        </p:txBody>
      </p:sp>
      <p:sp>
        <p:nvSpPr>
          <p:cNvPr id="10" name="TextBox 9"/>
          <p:cNvSpPr txBox="1"/>
          <p:nvPr/>
        </p:nvSpPr>
        <p:spPr>
          <a:xfrm>
            <a:off x="5206999" y="3174999"/>
            <a:ext cx="2032000" cy="1569660"/>
          </a:xfrm>
          <a:prstGeom prst="rect">
            <a:avLst/>
          </a:prstGeom>
          <a:noFill/>
        </p:spPr>
        <p:txBody>
          <a:bodyPr wrap="square" rtlCol="0">
            <a:spAutoFit/>
          </a:bodyPr>
          <a:lstStyle/>
          <a:p>
            <a:pPr algn="ctr"/>
            <a:r>
              <a:rPr lang="en-US" altLang="zh-CN" sz="4800" dirty="0" smtClean="0">
                <a:solidFill>
                  <a:schemeClr val="bg1"/>
                </a:solidFill>
                <a:latin typeface="Times New Roman" pitchFamily="18" charset="0"/>
                <a:cs typeface="Times New Roman" pitchFamily="18" charset="0"/>
              </a:rPr>
              <a:t>Thank You</a:t>
            </a:r>
            <a:endParaRPr lang="zh-CN" altLang="en-US" sz="4800" dirty="0">
              <a:solidFill>
                <a:schemeClr val="bg1"/>
              </a:solidFill>
              <a:latin typeface="Times New Roman" pitchFamily="18" charset="0"/>
              <a:cs typeface="Times New Roman" pitchFamily="18" charset="0"/>
            </a:endParaRPr>
          </a:p>
        </p:txBody>
      </p:sp>
    </p:spTree>
    <p:extLst>
      <p:ext uri="{BB962C8B-B14F-4D97-AF65-F5344CB8AC3E}">
        <p14:creationId xmlns:p14="http://schemas.microsoft.com/office/powerpoint/2010/main" val="8980966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44469" y="2850743"/>
            <a:ext cx="3563888" cy="1814952"/>
          </a:xfrm>
          <a:prstGeom prst="rect">
            <a:avLst/>
          </a:prstGeom>
        </p:spPr>
      </p:pic>
      <p:sp>
        <p:nvSpPr>
          <p:cNvPr id="3" name="文本框 2"/>
          <p:cNvSpPr txBox="1"/>
          <p:nvPr/>
        </p:nvSpPr>
        <p:spPr>
          <a:xfrm>
            <a:off x="2037776" y="3413606"/>
            <a:ext cx="2709396" cy="769441"/>
          </a:xfrm>
          <a:prstGeom prst="rect">
            <a:avLst/>
          </a:prstGeom>
          <a:noFill/>
        </p:spPr>
        <p:txBody>
          <a:bodyPr wrap="none" rtlCol="0">
            <a:spAutoFit/>
          </a:bodyPr>
          <a:lstStyle/>
          <a:p>
            <a:pPr fontAlgn="base">
              <a:spcBef>
                <a:spcPct val="0"/>
              </a:spcBef>
              <a:spcAft>
                <a:spcPct val="0"/>
              </a:spcAft>
            </a:pPr>
            <a:r>
              <a:rPr lang="en-US" altLang="zh-CN" sz="4400" b="1" spc="600" dirty="0" smtClean="0">
                <a:solidFill>
                  <a:prstClr val="white"/>
                </a:solidFill>
                <a:latin typeface="Times New Roman" pitchFamily="18" charset="0"/>
                <a:ea typeface="叶根友刀锋黑草" panose="02010601030101010101" pitchFamily="2" charset="-122"/>
                <a:cs typeface="Times New Roman" pitchFamily="18" charset="0"/>
              </a:rPr>
              <a:t>Content</a:t>
            </a:r>
            <a:endParaRPr lang="zh-CN" altLang="en-US" sz="4400" b="1" spc="600" dirty="0">
              <a:solidFill>
                <a:prstClr val="white"/>
              </a:solidFill>
              <a:latin typeface="Times New Roman" pitchFamily="18" charset="0"/>
              <a:ea typeface="叶根友刀锋黑草" panose="02010601030101010101" pitchFamily="2" charset="-122"/>
              <a:cs typeface="Times New Roman" pitchFamily="18" charset="0"/>
            </a:endParaRPr>
          </a:p>
        </p:txBody>
      </p:sp>
      <p:grpSp>
        <p:nvGrpSpPr>
          <p:cNvPr id="4" name="组合 3"/>
          <p:cNvGrpSpPr/>
          <p:nvPr/>
        </p:nvGrpSpPr>
        <p:grpSpPr>
          <a:xfrm>
            <a:off x="5788889" y="2276870"/>
            <a:ext cx="580500" cy="534032"/>
            <a:chOff x="1861889" y="1554411"/>
            <a:chExt cx="704463" cy="648072"/>
          </a:xfrm>
        </p:grpSpPr>
        <p:pic>
          <p:nvPicPr>
            <p:cNvPr id="9" name="图片 8"/>
            <p:cNvPicPr>
              <a:picLocks noChangeAspect="1"/>
            </p:cNvPicPr>
            <p:nvPr/>
          </p:nvPicPr>
          <p:blipFill>
            <a:blip r:embed="rId4" cstate="screen">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a:ext>
              </a:extLst>
            </a:blip>
            <a:stretch>
              <a:fillRect/>
            </a:stretch>
          </p:blipFill>
          <p:spPr>
            <a:xfrm>
              <a:off x="1861889" y="1554411"/>
              <a:ext cx="704463" cy="648072"/>
            </a:xfrm>
            <a:prstGeom prst="rect">
              <a:avLst/>
            </a:prstGeom>
          </p:spPr>
        </p:pic>
        <p:sp>
          <p:nvSpPr>
            <p:cNvPr id="7" name="文本框 6"/>
            <p:cNvSpPr txBox="1"/>
            <p:nvPr/>
          </p:nvSpPr>
          <p:spPr>
            <a:xfrm>
              <a:off x="1979712" y="1620089"/>
              <a:ext cx="432048" cy="560251"/>
            </a:xfrm>
            <a:prstGeom prst="rect">
              <a:avLst/>
            </a:prstGeom>
            <a:noFill/>
          </p:spPr>
          <p:txBody>
            <a:bodyPr wrap="square" rtlCol="0">
              <a:spAutoFit/>
            </a:bodyPr>
            <a:lstStyle/>
            <a:p>
              <a:pPr fontAlgn="base">
                <a:spcBef>
                  <a:spcPct val="0"/>
                </a:spcBef>
                <a:spcAft>
                  <a:spcPct val="0"/>
                </a:spcAft>
              </a:pPr>
              <a:r>
                <a:rPr lang="en-US" altLang="zh-CN" sz="2400" b="1" spc="600">
                  <a:solidFill>
                    <a:srgbClr val="5C8546"/>
                  </a:solidFill>
                  <a:latin typeface="叶根友刀锋黑草" panose="02010601030101010101" pitchFamily="2" charset="-122"/>
                  <a:ea typeface="叶根友刀锋黑草" panose="02010601030101010101" pitchFamily="2" charset="-122"/>
                </a:rPr>
                <a:t>1</a:t>
              </a:r>
              <a:endParaRPr lang="zh-CN" altLang="en-US" sz="2400" b="1" spc="600">
                <a:solidFill>
                  <a:srgbClr val="5C8546"/>
                </a:solidFill>
                <a:latin typeface="叶根友刀锋黑草" panose="02010601030101010101" pitchFamily="2" charset="-122"/>
                <a:ea typeface="叶根友刀锋黑草" panose="02010601030101010101" pitchFamily="2" charset="-122"/>
              </a:endParaRPr>
            </a:p>
          </p:txBody>
        </p:sp>
      </p:grpSp>
      <p:sp>
        <p:nvSpPr>
          <p:cNvPr id="5" name="文本框 4"/>
          <p:cNvSpPr txBox="1"/>
          <p:nvPr/>
        </p:nvSpPr>
        <p:spPr>
          <a:xfrm>
            <a:off x="6414888" y="2348878"/>
            <a:ext cx="2778966" cy="400110"/>
          </a:xfrm>
          <a:prstGeom prst="rect">
            <a:avLst/>
          </a:prstGeom>
          <a:noFill/>
        </p:spPr>
        <p:txBody>
          <a:bodyPr wrap="none" rtlCol="0">
            <a:spAutoFit/>
          </a:bodyPr>
          <a:lstStyle/>
          <a:p>
            <a:pPr fontAlgn="base">
              <a:spcBef>
                <a:spcPct val="0"/>
              </a:spcBef>
              <a:spcAft>
                <a:spcPct val="0"/>
              </a:spcAft>
            </a:pPr>
            <a:r>
              <a:rPr lang="en-US" altLang="zh-CN" sz="2000" b="1" dirty="0" smtClean="0">
                <a:solidFill>
                  <a:srgbClr val="5C8546"/>
                </a:solidFill>
                <a:latin typeface="Times New Roman" pitchFamily="18" charset="0"/>
                <a:ea typeface="叶根友刀锋黑草" panose="02010601030101010101" pitchFamily="2" charset="-122"/>
                <a:cs typeface="Times New Roman" pitchFamily="18" charset="0"/>
              </a:rPr>
              <a:t>Introduction to Website</a:t>
            </a:r>
            <a:endParaRPr lang="zh-CN" altLang="en-US" sz="2000" b="1" dirty="0">
              <a:solidFill>
                <a:srgbClr val="5C8546"/>
              </a:solidFill>
              <a:latin typeface="Times New Roman" pitchFamily="18" charset="0"/>
              <a:ea typeface="叶根友刀锋黑草" panose="02010601030101010101" pitchFamily="2" charset="-122"/>
              <a:cs typeface="Times New Roman" pitchFamily="18" charset="0"/>
            </a:endParaRPr>
          </a:p>
        </p:txBody>
      </p:sp>
      <p:grpSp>
        <p:nvGrpSpPr>
          <p:cNvPr id="10" name="组合 9"/>
          <p:cNvGrpSpPr/>
          <p:nvPr/>
        </p:nvGrpSpPr>
        <p:grpSpPr>
          <a:xfrm>
            <a:off x="5788889" y="3069520"/>
            <a:ext cx="580500" cy="534032"/>
            <a:chOff x="1861889" y="1554411"/>
            <a:chExt cx="704463" cy="648072"/>
          </a:xfrm>
        </p:grpSpPr>
        <p:pic>
          <p:nvPicPr>
            <p:cNvPr id="11" name="图片 10"/>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61889" y="1554411"/>
              <a:ext cx="704463" cy="648072"/>
            </a:xfrm>
            <a:prstGeom prst="rect">
              <a:avLst/>
            </a:prstGeom>
          </p:spPr>
        </p:pic>
        <p:sp>
          <p:nvSpPr>
            <p:cNvPr id="13" name="文本框 12"/>
            <p:cNvSpPr txBox="1"/>
            <p:nvPr/>
          </p:nvSpPr>
          <p:spPr>
            <a:xfrm>
              <a:off x="1979712" y="1620089"/>
              <a:ext cx="432048" cy="560251"/>
            </a:xfrm>
            <a:prstGeom prst="rect">
              <a:avLst/>
            </a:prstGeom>
            <a:noFill/>
          </p:spPr>
          <p:txBody>
            <a:bodyPr wrap="square" rtlCol="0">
              <a:spAutoFit/>
            </a:bodyPr>
            <a:lstStyle/>
            <a:p>
              <a:pPr fontAlgn="base">
                <a:spcBef>
                  <a:spcPct val="0"/>
                </a:spcBef>
                <a:spcAft>
                  <a:spcPct val="0"/>
                </a:spcAft>
              </a:pPr>
              <a:r>
                <a:rPr lang="en-US" altLang="zh-CN" sz="2400" b="1" spc="600">
                  <a:latin typeface="叶根友刀锋黑草" panose="02010601030101010101" pitchFamily="2" charset="-122"/>
                  <a:ea typeface="叶根友刀锋黑草" panose="02010601030101010101" pitchFamily="2" charset="-122"/>
                </a:rPr>
                <a:t>2</a:t>
              </a:r>
              <a:endParaRPr lang="zh-CN" altLang="en-US" sz="2400" b="1" spc="600">
                <a:latin typeface="叶根友刀锋黑草" panose="02010601030101010101" pitchFamily="2" charset="-122"/>
                <a:ea typeface="叶根友刀锋黑草" panose="02010601030101010101" pitchFamily="2" charset="-122"/>
              </a:endParaRPr>
            </a:p>
          </p:txBody>
        </p:sp>
      </p:grpSp>
      <p:sp>
        <p:nvSpPr>
          <p:cNvPr id="14" name="文本框 13"/>
          <p:cNvSpPr txBox="1"/>
          <p:nvPr/>
        </p:nvSpPr>
        <p:spPr>
          <a:xfrm>
            <a:off x="6414888" y="3141528"/>
            <a:ext cx="2358531" cy="400110"/>
          </a:xfrm>
          <a:prstGeom prst="rect">
            <a:avLst/>
          </a:prstGeom>
          <a:noFill/>
        </p:spPr>
        <p:txBody>
          <a:bodyPr wrap="none" rtlCol="0">
            <a:spAutoFit/>
          </a:bodyPr>
          <a:lstStyle/>
          <a:p>
            <a:pPr fontAlgn="base">
              <a:spcBef>
                <a:spcPct val="0"/>
              </a:spcBef>
              <a:spcAft>
                <a:spcPct val="0"/>
              </a:spcAft>
            </a:pPr>
            <a:r>
              <a:rPr lang="en-US" altLang="zh-CN" sz="2000" b="1" dirty="0" smtClean="0">
                <a:latin typeface="Times New Roman" pitchFamily="18" charset="0"/>
                <a:ea typeface="叶根友刀锋黑草" panose="02010601030101010101" pitchFamily="2" charset="-122"/>
                <a:cs typeface="Times New Roman" pitchFamily="18" charset="0"/>
              </a:rPr>
              <a:t>Master Page Design</a:t>
            </a:r>
            <a:endParaRPr lang="zh-CN" altLang="en-US" sz="2000" b="1" dirty="0" smtClean="0">
              <a:latin typeface="Times New Roman" pitchFamily="18" charset="0"/>
              <a:ea typeface="叶根友刀锋黑草" panose="02010601030101010101" pitchFamily="2" charset="-122"/>
              <a:cs typeface="Times New Roman" pitchFamily="18" charset="0"/>
            </a:endParaRPr>
          </a:p>
        </p:txBody>
      </p:sp>
      <p:grpSp>
        <p:nvGrpSpPr>
          <p:cNvPr id="15" name="组合 14"/>
          <p:cNvGrpSpPr/>
          <p:nvPr/>
        </p:nvGrpSpPr>
        <p:grpSpPr>
          <a:xfrm>
            <a:off x="5838825" y="3831632"/>
            <a:ext cx="580500" cy="534032"/>
            <a:chOff x="1861889" y="1554411"/>
            <a:chExt cx="704463" cy="648072"/>
          </a:xfrm>
        </p:grpSpPr>
        <p:pic>
          <p:nvPicPr>
            <p:cNvPr id="16" name="图片 15"/>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61889" y="1554411"/>
              <a:ext cx="704463" cy="648072"/>
            </a:xfrm>
            <a:prstGeom prst="rect">
              <a:avLst/>
            </a:prstGeom>
          </p:spPr>
        </p:pic>
        <p:sp>
          <p:nvSpPr>
            <p:cNvPr id="17" name="文本框 16"/>
            <p:cNvSpPr txBox="1"/>
            <p:nvPr/>
          </p:nvSpPr>
          <p:spPr>
            <a:xfrm>
              <a:off x="1979712" y="1620089"/>
              <a:ext cx="432048" cy="560251"/>
            </a:xfrm>
            <a:prstGeom prst="rect">
              <a:avLst/>
            </a:prstGeom>
            <a:noFill/>
          </p:spPr>
          <p:txBody>
            <a:bodyPr wrap="square" rtlCol="0">
              <a:spAutoFit/>
            </a:bodyPr>
            <a:lstStyle/>
            <a:p>
              <a:pPr fontAlgn="base">
                <a:spcBef>
                  <a:spcPct val="0"/>
                </a:spcBef>
                <a:spcAft>
                  <a:spcPct val="0"/>
                </a:spcAft>
              </a:pPr>
              <a:r>
                <a:rPr lang="en-US" altLang="zh-CN" sz="2400" b="1" spc="600">
                  <a:solidFill>
                    <a:prstClr val="black">
                      <a:lumMod val="75000"/>
                      <a:lumOff val="25000"/>
                    </a:prstClr>
                  </a:solidFill>
                  <a:latin typeface="叶根友刀锋黑草" panose="02010601030101010101" pitchFamily="2" charset="-122"/>
                  <a:ea typeface="叶根友刀锋黑草" panose="02010601030101010101" pitchFamily="2" charset="-122"/>
                </a:rPr>
                <a:t>3</a:t>
              </a:r>
              <a:endParaRPr lang="zh-CN" altLang="en-US" sz="2400" b="1" spc="600">
                <a:solidFill>
                  <a:prstClr val="black">
                    <a:lumMod val="75000"/>
                    <a:lumOff val="25000"/>
                  </a:prstClr>
                </a:solidFill>
                <a:latin typeface="叶根友刀锋黑草" panose="02010601030101010101" pitchFamily="2" charset="-122"/>
                <a:ea typeface="叶根友刀锋黑草" panose="02010601030101010101" pitchFamily="2" charset="-122"/>
              </a:endParaRPr>
            </a:p>
          </p:txBody>
        </p:sp>
      </p:grpSp>
      <p:grpSp>
        <p:nvGrpSpPr>
          <p:cNvPr id="19" name="组合 18"/>
          <p:cNvGrpSpPr/>
          <p:nvPr/>
        </p:nvGrpSpPr>
        <p:grpSpPr>
          <a:xfrm>
            <a:off x="5838825" y="4551712"/>
            <a:ext cx="580500" cy="534032"/>
            <a:chOff x="1861889" y="1554411"/>
            <a:chExt cx="704463" cy="648072"/>
          </a:xfrm>
        </p:grpSpPr>
        <p:pic>
          <p:nvPicPr>
            <p:cNvPr id="20" name="图片 1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61889" y="1554411"/>
              <a:ext cx="704463" cy="648072"/>
            </a:xfrm>
            <a:prstGeom prst="rect">
              <a:avLst/>
            </a:prstGeom>
          </p:spPr>
        </p:pic>
        <p:sp>
          <p:nvSpPr>
            <p:cNvPr id="21" name="文本框 20"/>
            <p:cNvSpPr txBox="1"/>
            <p:nvPr/>
          </p:nvSpPr>
          <p:spPr>
            <a:xfrm>
              <a:off x="1979712" y="1620089"/>
              <a:ext cx="432048" cy="560251"/>
            </a:xfrm>
            <a:prstGeom prst="rect">
              <a:avLst/>
            </a:prstGeom>
            <a:noFill/>
          </p:spPr>
          <p:txBody>
            <a:bodyPr wrap="square" rtlCol="0">
              <a:spAutoFit/>
            </a:bodyPr>
            <a:lstStyle/>
            <a:p>
              <a:pPr fontAlgn="base">
                <a:spcBef>
                  <a:spcPct val="0"/>
                </a:spcBef>
                <a:spcAft>
                  <a:spcPct val="0"/>
                </a:spcAft>
              </a:pPr>
              <a:r>
                <a:rPr lang="en-US" altLang="zh-CN" sz="2400" b="1" spc="600">
                  <a:solidFill>
                    <a:prstClr val="black">
                      <a:lumMod val="75000"/>
                      <a:lumOff val="25000"/>
                    </a:prstClr>
                  </a:solidFill>
                  <a:latin typeface="叶根友刀锋黑草" panose="02010601030101010101" pitchFamily="2" charset="-122"/>
                  <a:ea typeface="叶根友刀锋黑草" panose="02010601030101010101" pitchFamily="2" charset="-122"/>
                </a:rPr>
                <a:t>4</a:t>
              </a:r>
              <a:endParaRPr lang="zh-CN" altLang="en-US" sz="2400" b="1" spc="600">
                <a:solidFill>
                  <a:prstClr val="black">
                    <a:lumMod val="75000"/>
                    <a:lumOff val="25000"/>
                  </a:prstClr>
                </a:solidFill>
                <a:latin typeface="叶根友刀锋黑草" panose="02010601030101010101" pitchFamily="2" charset="-122"/>
                <a:ea typeface="叶根友刀锋黑草" panose="02010601030101010101" pitchFamily="2" charset="-122"/>
              </a:endParaRPr>
            </a:p>
          </p:txBody>
        </p:sp>
      </p:grpSp>
      <p:sp>
        <p:nvSpPr>
          <p:cNvPr id="22" name="文本框 21"/>
          <p:cNvSpPr txBox="1"/>
          <p:nvPr/>
        </p:nvSpPr>
        <p:spPr>
          <a:xfrm>
            <a:off x="6464824" y="4623720"/>
            <a:ext cx="1601721" cy="400110"/>
          </a:xfrm>
          <a:prstGeom prst="rect">
            <a:avLst/>
          </a:prstGeom>
          <a:noFill/>
        </p:spPr>
        <p:txBody>
          <a:bodyPr wrap="none" rtlCol="0">
            <a:spAutoFit/>
          </a:bodyPr>
          <a:lstStyle/>
          <a:p>
            <a:pPr fontAlgn="base">
              <a:spcBef>
                <a:spcPct val="0"/>
              </a:spcBef>
              <a:spcAft>
                <a:spcPct val="0"/>
              </a:spcAft>
            </a:pPr>
            <a:r>
              <a:rPr lang="en-US" altLang="zh-CN" sz="2000" b="1" dirty="0" smtClean="0">
                <a:latin typeface="Times New Roman" pitchFamily="18" charset="0"/>
                <a:ea typeface="叶根友刀锋黑草" panose="02010601030101010101" pitchFamily="2" charset="-122"/>
                <a:cs typeface="Times New Roman" pitchFamily="18" charset="0"/>
              </a:rPr>
              <a:t>P</a:t>
            </a:r>
            <a:r>
              <a:rPr lang="en-US" altLang="zh-CN" sz="2000" b="1" dirty="0" smtClean="0">
                <a:solidFill>
                  <a:prstClr val="black"/>
                </a:solidFill>
                <a:latin typeface="Times New Roman" pitchFamily="18" charset="0"/>
                <a:ea typeface="叶根友刀锋黑草" panose="02010601030101010101" pitchFamily="2" charset="-122"/>
              </a:rPr>
              <a:t>age Display</a:t>
            </a:r>
            <a:endParaRPr lang="zh-CN" altLang="en-US" sz="2000" b="1" dirty="0">
              <a:solidFill>
                <a:prstClr val="black"/>
              </a:solidFill>
              <a:latin typeface="叶根友刀锋黑草" panose="02010601030101010101" pitchFamily="2" charset="-122"/>
              <a:ea typeface="叶根友刀锋黑草" panose="02010601030101010101" pitchFamily="2" charset="-122"/>
            </a:endParaRPr>
          </a:p>
        </p:txBody>
      </p:sp>
      <p:pic>
        <p:nvPicPr>
          <p:cNvPr id="23" name="Picture 8" descr="毛笔2"/>
          <p:cNvPicPr>
            <a:picLocks noChangeAspect="1" noChangeArrowheads="1"/>
          </p:cNvPicPr>
          <p:nvPr/>
        </p:nvPicPr>
        <p:blipFill>
          <a:blip r:embed="rId5" cstate="screen">
            <a:duotone>
              <a:schemeClr val="accent6">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9727257" y="2348881"/>
            <a:ext cx="475351" cy="33265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8" descr="毛笔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683954" y="3141531"/>
            <a:ext cx="475351" cy="33265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毛笔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712661" y="3861611"/>
            <a:ext cx="475351" cy="33265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毛笔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9755962" y="4581691"/>
            <a:ext cx="475351" cy="332655"/>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13"/>
          <p:cNvSpPr txBox="1"/>
          <p:nvPr/>
        </p:nvSpPr>
        <p:spPr>
          <a:xfrm>
            <a:off x="6423349" y="3928953"/>
            <a:ext cx="2512483" cy="400110"/>
          </a:xfrm>
          <a:prstGeom prst="rect">
            <a:avLst/>
          </a:prstGeom>
          <a:noFill/>
        </p:spPr>
        <p:txBody>
          <a:bodyPr wrap="none" rtlCol="0">
            <a:spAutoFit/>
          </a:bodyPr>
          <a:lstStyle/>
          <a:p>
            <a:pPr fontAlgn="base">
              <a:spcBef>
                <a:spcPct val="0"/>
              </a:spcBef>
              <a:spcAft>
                <a:spcPct val="0"/>
              </a:spcAft>
            </a:pPr>
            <a:r>
              <a:rPr lang="en-US" altLang="zh-CN" sz="2000" b="1" dirty="0" smtClean="0">
                <a:latin typeface="Times New Roman" pitchFamily="18" charset="0"/>
                <a:ea typeface="叶根友刀锋黑草" panose="02010601030101010101" pitchFamily="2" charset="-122"/>
                <a:cs typeface="Times New Roman" pitchFamily="18" charset="0"/>
              </a:rPr>
              <a:t>Login Authentication</a:t>
            </a:r>
            <a:endParaRPr lang="zh-CN" altLang="en-US" sz="2000" b="1" dirty="0">
              <a:latin typeface="Times New Roman" pitchFamily="18" charset="0"/>
              <a:ea typeface="叶根友刀锋黑草" panose="02010601030101010101" pitchFamily="2" charset="-122"/>
              <a:cs typeface="Times New Roman" pitchFamily="18" charset="0"/>
            </a:endParaRPr>
          </a:p>
        </p:txBody>
      </p:sp>
    </p:spTree>
    <p:extLst>
      <p:ext uri="{BB962C8B-B14F-4D97-AF65-F5344CB8AC3E}">
        <p14:creationId xmlns:p14="http://schemas.microsoft.com/office/powerpoint/2010/main" val="3023186114"/>
      </p:ext>
    </p:extLst>
  </p:cSld>
  <p:clrMapOvr>
    <a:masterClrMapping/>
  </p:clrMapOvr>
  <p:transition spd="slow" advTm="2000">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40689" y="1114126"/>
            <a:ext cx="7848339" cy="5094231"/>
          </a:xfrm>
          <a:prstGeom prst="rect">
            <a:avLst/>
          </a:prstGeom>
        </p:spPr>
      </p:pic>
      <p:sp>
        <p:nvSpPr>
          <p:cNvPr id="5" name="矩形 4"/>
          <p:cNvSpPr/>
          <p:nvPr/>
        </p:nvSpPr>
        <p:spPr>
          <a:xfrm>
            <a:off x="3233432" y="3465307"/>
            <a:ext cx="5675919" cy="2169825"/>
          </a:xfrm>
          <a:prstGeom prst="rect">
            <a:avLst/>
          </a:prstGeom>
        </p:spPr>
        <p:txBody>
          <a:bodyPr wrap="square">
            <a:spAutoFit/>
          </a:bodyPr>
          <a:lstStyle/>
          <a:p>
            <a:pPr algn="just" fontAlgn="base">
              <a:lnSpc>
                <a:spcPct val="150000"/>
              </a:lnSpc>
              <a:spcBef>
                <a:spcPct val="0"/>
              </a:spcBef>
              <a:spcAft>
                <a:spcPct val="0"/>
              </a:spcAft>
            </a:pPr>
            <a:r>
              <a:rPr lang="en-US" altLang="zh-CN" dirty="0" smtClean="0">
                <a:solidFill>
                  <a:prstClr val="white"/>
                </a:solidFill>
                <a:latin typeface="Times New Roman" pitchFamily="18" charset="0"/>
                <a:ea typeface="微软雅黑" panose="020B0503020204020204" pitchFamily="34" charset="-122"/>
                <a:cs typeface="Times New Roman" pitchFamily="18" charset="0"/>
              </a:rPr>
              <a:t>Our website is dedicated to providing people with better service, let them eat better and live better. At the same time, we will provide free takeaways for the poor and set up corresponding schedules on the website to remind them. This is a amazing website!</a:t>
            </a:r>
            <a:endParaRPr lang="zh-CN" altLang="en-US" dirty="0">
              <a:solidFill>
                <a:prstClr val="white"/>
              </a:solidFill>
              <a:latin typeface="Times New Roman" pitchFamily="18" charset="0"/>
              <a:ea typeface="微软雅黑" panose="020B0503020204020204" pitchFamily="34" charset="-122"/>
              <a:cs typeface="Times New Roman" pitchFamily="18" charset="0"/>
            </a:endParaRPr>
          </a:p>
        </p:txBody>
      </p:sp>
      <p:sp>
        <p:nvSpPr>
          <p:cNvPr id="4" name="TextBox 3"/>
          <p:cNvSpPr txBox="1"/>
          <p:nvPr/>
        </p:nvSpPr>
        <p:spPr>
          <a:xfrm>
            <a:off x="4360333" y="575733"/>
            <a:ext cx="3843867" cy="406400"/>
          </a:xfrm>
          <a:prstGeom prst="rect">
            <a:avLst/>
          </a:prstGeom>
          <a:noFill/>
        </p:spPr>
        <p:txBody>
          <a:bodyPr wrap="square" rtlCol="0">
            <a:spAutoFit/>
          </a:bodyPr>
          <a:lstStyle/>
          <a:p>
            <a:pPr algn="ctr"/>
            <a:r>
              <a:rPr lang="en-US" altLang="zh-CN" sz="2000" b="1" i="1" dirty="0" smtClean="0">
                <a:latin typeface="Times New Roman" pitchFamily="18" charset="0"/>
                <a:cs typeface="Times New Roman" pitchFamily="18" charset="0"/>
              </a:rPr>
              <a:t>The introduction of our website</a:t>
            </a:r>
            <a:endParaRPr lang="zh-CN" altLang="en-US" sz="2000" b="1" i="1" dirty="0">
              <a:latin typeface="Times New Roman" pitchFamily="18" charset="0"/>
              <a:cs typeface="Times New Roman" pitchFamily="18" charset="0"/>
            </a:endParaRPr>
          </a:p>
        </p:txBody>
      </p:sp>
    </p:spTree>
    <p:extLst>
      <p:ext uri="{BB962C8B-B14F-4D97-AF65-F5344CB8AC3E}">
        <p14:creationId xmlns:p14="http://schemas.microsoft.com/office/powerpoint/2010/main" val="3511056015"/>
      </p:ext>
    </p:extLst>
  </p:cSld>
  <p:clrMapOvr>
    <a:masterClrMapping/>
  </p:clrMapOvr>
  <p:transition spd="slow" advTm="2000">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60333" y="372525"/>
            <a:ext cx="3843867" cy="400110"/>
          </a:xfrm>
          <a:prstGeom prst="rect">
            <a:avLst/>
          </a:prstGeom>
          <a:noFill/>
        </p:spPr>
        <p:txBody>
          <a:bodyPr wrap="square" rtlCol="0">
            <a:spAutoFit/>
          </a:bodyPr>
          <a:lstStyle/>
          <a:p>
            <a:pPr algn="ctr"/>
            <a:r>
              <a:rPr lang="en-US" altLang="zh-CN" sz="2000" b="1" i="1" dirty="0" smtClean="0">
                <a:latin typeface="Times New Roman" pitchFamily="18" charset="0"/>
                <a:cs typeface="Times New Roman" pitchFamily="18" charset="0"/>
              </a:rPr>
              <a:t>Master Page Design</a:t>
            </a:r>
            <a:endParaRPr lang="zh-CN" altLang="en-US" sz="2000" b="1" i="1" dirty="0">
              <a:latin typeface="Times New Roman" pitchFamily="18" charset="0"/>
              <a:cs typeface="Times New Roman" pitchFamily="18" charset="0"/>
            </a:endParaRPr>
          </a:p>
        </p:txBody>
      </p:sp>
      <p:sp>
        <p:nvSpPr>
          <p:cNvPr id="3" name="TextBox 2"/>
          <p:cNvSpPr txBox="1"/>
          <p:nvPr/>
        </p:nvSpPr>
        <p:spPr>
          <a:xfrm>
            <a:off x="3217357" y="838191"/>
            <a:ext cx="6654800" cy="923330"/>
          </a:xfrm>
          <a:prstGeom prst="rect">
            <a:avLst/>
          </a:prstGeom>
          <a:noFill/>
        </p:spPr>
        <p:txBody>
          <a:bodyPr wrap="square" rtlCol="0">
            <a:spAutoFit/>
          </a:bodyPr>
          <a:lstStyle/>
          <a:p>
            <a:pPr>
              <a:buFont typeface="Wingdings" pitchFamily="2" charset="2"/>
              <a:buChar char="l"/>
            </a:pPr>
            <a:r>
              <a:rPr lang="en-US" altLang="zh-CN" dirty="0" smtClean="0">
                <a:latin typeface="Times New Roman" pitchFamily="18" charset="0"/>
                <a:cs typeface="Times New Roman" pitchFamily="18" charset="0"/>
              </a:rPr>
              <a:t> Put the common features in the master page</a:t>
            </a:r>
          </a:p>
          <a:p>
            <a:pPr>
              <a:buFont typeface="Wingdings" pitchFamily="2" charset="2"/>
              <a:buChar char="l"/>
            </a:pPr>
            <a:r>
              <a:rPr lang="en-US" altLang="zh-CN" dirty="0" smtClean="0">
                <a:latin typeface="Times New Roman" pitchFamily="18" charset="0"/>
                <a:cs typeface="Times New Roman" pitchFamily="18" charset="0"/>
              </a:rPr>
              <a:t> Header, footer, menu, breadcrumbs</a:t>
            </a:r>
          </a:p>
          <a:p>
            <a:pPr>
              <a:buFont typeface="Wingdings" pitchFamily="2" charset="2"/>
              <a:buChar char="l"/>
            </a:pPr>
            <a:r>
              <a:rPr lang="en-US" altLang="zh-CN" dirty="0" smtClean="0">
                <a:latin typeface="Times New Roman" pitchFamily="18" charset="0"/>
                <a:cs typeface="Times New Roman" pitchFamily="18" charset="0"/>
              </a:rPr>
              <a:t> Copyright, author email and disclaimer</a:t>
            </a:r>
            <a:endParaRPr lang="zh-CN" altLang="en-US" dirty="0" smtClean="0"/>
          </a:p>
        </p:txBody>
      </p:sp>
      <p:pic>
        <p:nvPicPr>
          <p:cNvPr id="2051" name="Picture 3"/>
          <p:cNvPicPr>
            <a:picLocks noChangeAspect="1" noChangeArrowheads="1"/>
          </p:cNvPicPr>
          <p:nvPr/>
        </p:nvPicPr>
        <p:blipFill>
          <a:blip r:embed="rId2" cstate="print"/>
          <a:srcRect/>
          <a:stretch>
            <a:fillRect/>
          </a:stretch>
        </p:blipFill>
        <p:spPr bwMode="auto">
          <a:xfrm>
            <a:off x="992461" y="1744138"/>
            <a:ext cx="10479871" cy="5114396"/>
          </a:xfrm>
          <a:prstGeom prst="rect">
            <a:avLst/>
          </a:prstGeom>
          <a:noFill/>
          <a:ln w="9525">
            <a:noFill/>
            <a:miter lim="800000"/>
            <a:headEnd/>
            <a:tailEnd/>
          </a:ln>
        </p:spPr>
      </p:pic>
      <p:pic>
        <p:nvPicPr>
          <p:cNvPr id="2052" name="Picture 4" descr="F:\su\Monash\Assignment2\Fit5192Asssignment2\MaterPageDemo.gif"/>
          <p:cNvPicPr>
            <a:picLocks noChangeAspect="1" noChangeArrowheads="1" noCrop="1"/>
          </p:cNvPicPr>
          <p:nvPr/>
        </p:nvPicPr>
        <p:blipFill>
          <a:blip r:embed="rId3" cstate="print"/>
          <a:srcRect/>
          <a:stretch>
            <a:fillRect/>
          </a:stretch>
        </p:blipFill>
        <p:spPr bwMode="auto">
          <a:xfrm>
            <a:off x="4587966" y="2751666"/>
            <a:ext cx="3335900" cy="2734733"/>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60333" y="524931"/>
            <a:ext cx="4224867" cy="400110"/>
          </a:xfrm>
          <a:prstGeom prst="rect">
            <a:avLst/>
          </a:prstGeom>
          <a:noFill/>
        </p:spPr>
        <p:txBody>
          <a:bodyPr wrap="square" rtlCol="0">
            <a:spAutoFit/>
          </a:bodyPr>
          <a:lstStyle/>
          <a:p>
            <a:pPr algn="ctr"/>
            <a:r>
              <a:rPr lang="en-US" altLang="zh-CN" sz="2000" b="1" i="1" dirty="0" err="1" smtClean="0">
                <a:latin typeface="Times New Roman" pitchFamily="18" charset="0"/>
                <a:cs typeface="Times New Roman" pitchFamily="18" charset="0"/>
              </a:rPr>
              <a:t>Dynamicaly</a:t>
            </a:r>
            <a:r>
              <a:rPr lang="en-US" altLang="zh-CN" sz="2000" b="1" i="1" dirty="0" smtClean="0">
                <a:latin typeface="Times New Roman" pitchFamily="18" charset="0"/>
                <a:cs typeface="Times New Roman" pitchFamily="18" charset="0"/>
              </a:rPr>
              <a:t> Display Code Function</a:t>
            </a:r>
            <a:endParaRPr lang="zh-CN" altLang="en-US" sz="2000" b="1" i="1" dirty="0">
              <a:latin typeface="Times New Roman" pitchFamily="18" charset="0"/>
              <a:cs typeface="Times New Roman" pitchFamily="18" charset="0"/>
            </a:endParaRPr>
          </a:p>
        </p:txBody>
      </p:sp>
      <p:sp>
        <p:nvSpPr>
          <p:cNvPr id="3" name="TextBox 2"/>
          <p:cNvSpPr txBox="1"/>
          <p:nvPr/>
        </p:nvSpPr>
        <p:spPr>
          <a:xfrm>
            <a:off x="3217357" y="1049866"/>
            <a:ext cx="6654800" cy="923330"/>
          </a:xfrm>
          <a:prstGeom prst="rect">
            <a:avLst/>
          </a:prstGeom>
          <a:noFill/>
        </p:spPr>
        <p:txBody>
          <a:bodyPr wrap="square" rtlCol="0">
            <a:spAutoFit/>
          </a:bodyPr>
          <a:lstStyle/>
          <a:p>
            <a:pPr>
              <a:buFont typeface="Wingdings" pitchFamily="2" charset="2"/>
              <a:buChar char="l"/>
            </a:pPr>
            <a:r>
              <a:rPr lang="en-US" altLang="zh-CN" dirty="0" smtClean="0">
                <a:latin typeface="Times New Roman" pitchFamily="18" charset="0"/>
                <a:cs typeface="Times New Roman" pitchFamily="18" charset="0"/>
              </a:rPr>
              <a:t> We write display code function in separate file and transmit the </a:t>
            </a:r>
            <a:r>
              <a:rPr lang="en-US" altLang="zh-CN" dirty="0" err="1" smtClean="0">
                <a:latin typeface="Times New Roman" pitchFamily="18" charset="0"/>
                <a:cs typeface="Times New Roman" pitchFamily="18" charset="0"/>
              </a:rPr>
              <a:t>url</a:t>
            </a:r>
            <a:r>
              <a:rPr lang="en-US" altLang="zh-CN" dirty="0" smtClean="0">
                <a:latin typeface="Times New Roman" pitchFamily="18" charset="0"/>
                <a:cs typeface="Times New Roman" pitchFamily="18" charset="0"/>
              </a:rPr>
              <a:t>   parameters to call when needed</a:t>
            </a:r>
          </a:p>
          <a:p>
            <a:pPr>
              <a:buFont typeface="Wingdings" pitchFamily="2" charset="2"/>
              <a:buChar char="l"/>
            </a:pPr>
            <a:endParaRPr lang="en-US" altLang="zh-CN" dirty="0" smtClean="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cstate="print"/>
          <a:srcRect/>
          <a:stretch>
            <a:fillRect/>
          </a:stretch>
        </p:blipFill>
        <p:spPr bwMode="auto">
          <a:xfrm>
            <a:off x="824971" y="1754692"/>
            <a:ext cx="10982325" cy="571500"/>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2616198" y="2511291"/>
            <a:ext cx="7304089" cy="421124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2008318162826197.png"/>
          <p:cNvPicPr>
            <a:picLocks noChangeAspect="1"/>
          </p:cNvPicPr>
          <p:nvPr/>
        </p:nvPicPr>
        <p:blipFill>
          <a:blip r:embed="rId3" cstate="email">
            <a:duotone>
              <a:schemeClr val="accent6">
                <a:shade val="45000"/>
                <a:satMod val="135000"/>
              </a:schemeClr>
              <a:prstClr val="white"/>
            </a:duotone>
          </a:blip>
          <a:srcRect/>
          <a:stretch>
            <a:fillRect/>
          </a:stretch>
        </p:blipFill>
        <p:spPr>
          <a:xfrm>
            <a:off x="3791744" y="3848788"/>
            <a:ext cx="2091507" cy="1944216"/>
          </a:xfrm>
          <a:prstGeom prst="rect">
            <a:avLst/>
          </a:prstGeom>
        </p:spPr>
      </p:pic>
      <p:pic>
        <p:nvPicPr>
          <p:cNvPr id="3" name="图片 2" descr="2008318162826197.png"/>
          <p:cNvPicPr>
            <a:picLocks noChangeAspect="1"/>
          </p:cNvPicPr>
          <p:nvPr/>
        </p:nvPicPr>
        <p:blipFill>
          <a:blip r:embed="rId3" cstate="email">
            <a:duotone>
              <a:schemeClr val="accent6">
                <a:shade val="45000"/>
                <a:satMod val="135000"/>
              </a:schemeClr>
              <a:prstClr val="white"/>
            </a:duotone>
          </a:blip>
          <a:srcRect/>
          <a:stretch>
            <a:fillRect/>
          </a:stretch>
        </p:blipFill>
        <p:spPr>
          <a:xfrm>
            <a:off x="5015880" y="1832564"/>
            <a:ext cx="2091507" cy="1944216"/>
          </a:xfrm>
          <a:prstGeom prst="rect">
            <a:avLst/>
          </a:prstGeom>
        </p:spPr>
      </p:pic>
      <p:pic>
        <p:nvPicPr>
          <p:cNvPr id="4" name="图片 3" descr="2008318162826197.png"/>
          <p:cNvPicPr>
            <a:picLocks noChangeAspect="1"/>
          </p:cNvPicPr>
          <p:nvPr/>
        </p:nvPicPr>
        <p:blipFill>
          <a:blip r:embed="rId3" cstate="email">
            <a:duotone>
              <a:schemeClr val="accent6">
                <a:shade val="45000"/>
                <a:satMod val="135000"/>
              </a:schemeClr>
              <a:prstClr val="white"/>
            </a:duotone>
          </a:blip>
          <a:srcRect/>
          <a:stretch>
            <a:fillRect/>
          </a:stretch>
        </p:blipFill>
        <p:spPr>
          <a:xfrm>
            <a:off x="6168008" y="3848788"/>
            <a:ext cx="2091507" cy="1944216"/>
          </a:xfrm>
          <a:prstGeom prst="rect">
            <a:avLst/>
          </a:prstGeom>
        </p:spPr>
      </p:pic>
      <p:sp>
        <p:nvSpPr>
          <p:cNvPr id="12" name="矩形 11"/>
          <p:cNvSpPr/>
          <p:nvPr/>
        </p:nvSpPr>
        <p:spPr>
          <a:xfrm>
            <a:off x="1584113" y="2363099"/>
            <a:ext cx="1921655" cy="338554"/>
          </a:xfrm>
          <a:prstGeom prst="rect">
            <a:avLst/>
          </a:prstGeom>
        </p:spPr>
        <p:txBody>
          <a:bodyPr wrap="square">
            <a:spAutoFit/>
          </a:bodyPr>
          <a:lstStyle/>
          <a:p>
            <a:pPr fontAlgn="base">
              <a:spcBef>
                <a:spcPct val="0"/>
              </a:spcBef>
              <a:spcAft>
                <a:spcPct val="0"/>
              </a:spcAft>
            </a:pPr>
            <a:r>
              <a:rPr lang="en-US" altLang="zh-CN" sz="1600" b="1" dirty="0" err="1" smtClean="0">
                <a:solidFill>
                  <a:srgbClr val="5C8546"/>
                </a:solidFill>
                <a:latin typeface="微软雅黑" panose="020B0503020204020204" pitchFamily="34" charset="-122"/>
                <a:ea typeface="微软雅黑" panose="020B0503020204020204" pitchFamily="34" charset="-122"/>
              </a:rPr>
              <a:t>BreadCrumbs</a:t>
            </a:r>
            <a:endParaRPr lang="zh-CN" altLang="en-US" sz="1600" b="1" dirty="0">
              <a:solidFill>
                <a:srgbClr val="5C8546"/>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265129" y="4459996"/>
            <a:ext cx="887388" cy="587750"/>
          </a:xfrm>
          <a:prstGeom prst="rect">
            <a:avLst/>
          </a:prstGeom>
        </p:spPr>
      </p:pic>
      <p:pic>
        <p:nvPicPr>
          <p:cNvPr id="21" name="图片 20"/>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468585" y="2422531"/>
            <a:ext cx="887388" cy="587750"/>
          </a:xfrm>
          <a:prstGeom prst="rect">
            <a:avLst/>
          </a:prstGeom>
        </p:spPr>
      </p:pic>
      <p:pic>
        <p:nvPicPr>
          <p:cNvPr id="22" name="图片 21"/>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663693" y="4430646"/>
            <a:ext cx="887388" cy="587750"/>
          </a:xfrm>
          <a:prstGeom prst="rect">
            <a:avLst/>
          </a:prstGeom>
        </p:spPr>
      </p:pic>
      <p:sp>
        <p:nvSpPr>
          <p:cNvPr id="27" name="矩形 26"/>
          <p:cNvSpPr/>
          <p:nvPr/>
        </p:nvSpPr>
        <p:spPr>
          <a:xfrm>
            <a:off x="8544274" y="4774917"/>
            <a:ext cx="1921655" cy="338554"/>
          </a:xfrm>
          <a:prstGeom prst="rect">
            <a:avLst/>
          </a:prstGeom>
        </p:spPr>
        <p:txBody>
          <a:bodyPr wrap="square">
            <a:spAutoFit/>
          </a:bodyPr>
          <a:lstStyle/>
          <a:p>
            <a:pPr fontAlgn="base">
              <a:spcBef>
                <a:spcPct val="0"/>
              </a:spcBef>
              <a:spcAft>
                <a:spcPct val="0"/>
              </a:spcAft>
            </a:pPr>
            <a:r>
              <a:rPr lang="en-US" altLang="zh-CN" sz="1600" b="1" dirty="0" smtClean="0">
                <a:solidFill>
                  <a:srgbClr val="5C8546"/>
                </a:solidFill>
                <a:latin typeface="微软雅黑" panose="020B0503020204020204" pitchFamily="34" charset="-122"/>
                <a:ea typeface="微软雅黑" panose="020B0503020204020204" pitchFamily="34" charset="-122"/>
              </a:rPr>
              <a:t>Files needed</a:t>
            </a:r>
            <a:endParaRPr lang="zh-CN" altLang="en-US" sz="1600" b="1" dirty="0">
              <a:solidFill>
                <a:srgbClr val="5C8546"/>
              </a:solidFill>
              <a:latin typeface="微软雅黑" panose="020B0503020204020204" pitchFamily="34" charset="-122"/>
              <a:ea typeface="微软雅黑" panose="020B0503020204020204" pitchFamily="34" charset="-122"/>
            </a:endParaRPr>
          </a:p>
        </p:txBody>
      </p:sp>
      <p:sp>
        <p:nvSpPr>
          <p:cNvPr id="28" name="矩形 27"/>
          <p:cNvSpPr/>
          <p:nvPr/>
        </p:nvSpPr>
        <p:spPr>
          <a:xfrm>
            <a:off x="8544273" y="5147768"/>
            <a:ext cx="2676399" cy="307777"/>
          </a:xfrm>
          <a:prstGeom prst="rect">
            <a:avLst/>
          </a:prstGeom>
        </p:spPr>
        <p:txBody>
          <a:bodyPr wrap="square">
            <a:spAutoFit/>
          </a:bodyPr>
          <a:lstStyle/>
          <a:p>
            <a:pPr fontAlgn="base">
              <a:spcBef>
                <a:spcPct val="0"/>
              </a:spcBef>
              <a:spcAft>
                <a:spcPct val="0"/>
              </a:spcAft>
            </a:pPr>
            <a:r>
              <a:rPr lang="en-US" altLang="zh-CN" sz="1400" dirty="0" err="1" smtClean="0">
                <a:solidFill>
                  <a:prstClr val="black"/>
                </a:solidFill>
                <a:latin typeface="微软雅黑" panose="020B0503020204020204" pitchFamily="34" charset="-122"/>
                <a:ea typeface="微软雅黑" panose="020B0503020204020204" pitchFamily="34" charset="-122"/>
              </a:rPr>
              <a:t>Web.sitemap</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29" name="矩形 28"/>
          <p:cNvSpPr/>
          <p:nvPr/>
        </p:nvSpPr>
        <p:spPr>
          <a:xfrm>
            <a:off x="8544273" y="5477076"/>
            <a:ext cx="2676399" cy="307777"/>
          </a:xfrm>
          <a:prstGeom prst="rect">
            <a:avLst/>
          </a:prstGeom>
        </p:spPr>
        <p:txBody>
          <a:bodyPr wrap="square">
            <a:spAutoFit/>
          </a:bodyPr>
          <a:lstStyle/>
          <a:p>
            <a:pPr fontAlgn="base">
              <a:spcBef>
                <a:spcPct val="0"/>
              </a:spcBef>
              <a:spcAft>
                <a:spcPct val="0"/>
              </a:spcAft>
            </a:pPr>
            <a:r>
              <a:rPr lang="en-US" altLang="zh-CN" sz="1400" dirty="0" err="1" smtClean="0">
                <a:solidFill>
                  <a:prstClr val="black"/>
                </a:solidFill>
                <a:latin typeface="微软雅黑" panose="020B0503020204020204" pitchFamily="34" charset="-122"/>
                <a:ea typeface="微软雅黑" panose="020B0503020204020204" pitchFamily="34" charset="-122"/>
              </a:rPr>
              <a:t>SiteMap.aspx</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32" name="矩形 31"/>
          <p:cNvSpPr/>
          <p:nvPr/>
        </p:nvSpPr>
        <p:spPr>
          <a:xfrm>
            <a:off x="7963702" y="1366883"/>
            <a:ext cx="3161498" cy="338554"/>
          </a:xfrm>
          <a:prstGeom prst="rect">
            <a:avLst/>
          </a:prstGeom>
        </p:spPr>
        <p:txBody>
          <a:bodyPr wrap="square">
            <a:spAutoFit/>
          </a:bodyPr>
          <a:lstStyle/>
          <a:p>
            <a:pPr fontAlgn="base">
              <a:spcBef>
                <a:spcPct val="0"/>
              </a:spcBef>
              <a:spcAft>
                <a:spcPct val="0"/>
              </a:spcAft>
            </a:pPr>
            <a:r>
              <a:rPr lang="en-US" altLang="zh-CN" sz="1600" b="1" dirty="0" smtClean="0">
                <a:solidFill>
                  <a:srgbClr val="5C8546"/>
                </a:solidFill>
                <a:latin typeface="微软雅黑" panose="020B0503020204020204" pitchFamily="34" charset="-122"/>
                <a:ea typeface="微软雅黑" panose="020B0503020204020204" pitchFamily="34" charset="-122"/>
              </a:rPr>
              <a:t>Tree view in </a:t>
            </a:r>
            <a:r>
              <a:rPr lang="en-US" altLang="zh-CN" sz="1600" b="1" dirty="0" err="1" smtClean="0">
                <a:solidFill>
                  <a:srgbClr val="5C8546"/>
                </a:solidFill>
                <a:latin typeface="微软雅黑" panose="020B0503020204020204" pitchFamily="34" charset="-122"/>
                <a:ea typeface="微软雅黑" panose="020B0503020204020204" pitchFamily="34" charset="-122"/>
              </a:rPr>
              <a:t>SiteMap</a:t>
            </a:r>
            <a:r>
              <a:rPr lang="en-US" altLang="zh-CN" sz="1600" b="1" dirty="0" smtClean="0">
                <a:solidFill>
                  <a:srgbClr val="5C8546"/>
                </a:solidFill>
                <a:latin typeface="微软雅黑" panose="020B0503020204020204" pitchFamily="34" charset="-122"/>
                <a:ea typeface="微软雅黑" panose="020B0503020204020204" pitchFamily="34" charset="-122"/>
              </a:rPr>
              <a:t> Page</a:t>
            </a:r>
            <a:endParaRPr lang="zh-CN" altLang="en-US" sz="1600" b="1" dirty="0">
              <a:solidFill>
                <a:srgbClr val="5C8546"/>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4360333" y="372525"/>
            <a:ext cx="3843867" cy="400110"/>
          </a:xfrm>
          <a:prstGeom prst="rect">
            <a:avLst/>
          </a:prstGeom>
          <a:noFill/>
        </p:spPr>
        <p:txBody>
          <a:bodyPr wrap="square" rtlCol="0">
            <a:spAutoFit/>
          </a:bodyPr>
          <a:lstStyle/>
          <a:p>
            <a:pPr algn="ctr"/>
            <a:r>
              <a:rPr lang="en-US" altLang="zh-CN" sz="2000" b="1" i="1" dirty="0" err="1" smtClean="0">
                <a:latin typeface="Times New Roman" pitchFamily="18" charset="0"/>
                <a:cs typeface="Times New Roman" pitchFamily="18" charset="0"/>
              </a:rPr>
              <a:t>SiteMap</a:t>
            </a:r>
            <a:r>
              <a:rPr lang="en-US" altLang="zh-CN" sz="2000" b="1" i="1" dirty="0" smtClean="0">
                <a:latin typeface="Times New Roman" pitchFamily="18" charset="0"/>
                <a:cs typeface="Times New Roman" pitchFamily="18" charset="0"/>
              </a:rPr>
              <a:t> Page </a:t>
            </a:r>
            <a:endParaRPr lang="zh-CN" altLang="en-US" sz="2000" b="1" i="1" dirty="0">
              <a:latin typeface="Times New Roman" pitchFamily="18" charset="0"/>
              <a:cs typeface="Times New Roman" pitchFamily="18" charset="0"/>
            </a:endParaRPr>
          </a:p>
        </p:txBody>
      </p:sp>
      <p:pic>
        <p:nvPicPr>
          <p:cNvPr id="4098" name="Picture 2"/>
          <p:cNvPicPr>
            <a:picLocks noChangeAspect="1" noChangeArrowheads="1"/>
          </p:cNvPicPr>
          <p:nvPr/>
        </p:nvPicPr>
        <p:blipFill>
          <a:blip r:embed="rId5" cstate="print"/>
          <a:srcRect/>
          <a:stretch>
            <a:fillRect/>
          </a:stretch>
        </p:blipFill>
        <p:spPr bwMode="auto">
          <a:xfrm>
            <a:off x="8246511" y="1885064"/>
            <a:ext cx="3077105" cy="2390045"/>
          </a:xfrm>
          <a:prstGeom prst="rect">
            <a:avLst/>
          </a:prstGeom>
          <a:noFill/>
          <a:ln w="9525">
            <a:noFill/>
            <a:miter lim="800000"/>
            <a:headEnd/>
            <a:tailEnd/>
          </a:ln>
        </p:spPr>
      </p:pic>
      <p:pic>
        <p:nvPicPr>
          <p:cNvPr id="4099" name="Picture 3"/>
          <p:cNvPicPr>
            <a:picLocks noChangeAspect="1" noChangeArrowheads="1"/>
          </p:cNvPicPr>
          <p:nvPr/>
        </p:nvPicPr>
        <p:blipFill>
          <a:blip r:embed="rId6" cstate="print"/>
          <a:srcRect/>
          <a:stretch>
            <a:fillRect/>
          </a:stretch>
        </p:blipFill>
        <p:spPr bwMode="auto">
          <a:xfrm>
            <a:off x="1389063" y="2866496"/>
            <a:ext cx="3063875" cy="549275"/>
          </a:xfrm>
          <a:prstGeom prst="rect">
            <a:avLst/>
          </a:prstGeom>
          <a:noFill/>
          <a:ln w="9525">
            <a:noFill/>
            <a:miter lim="800000"/>
            <a:headEnd/>
            <a:tailEnd/>
          </a:ln>
        </p:spPr>
      </p:pic>
    </p:spTree>
    <p:extLst>
      <p:ext uri="{BB962C8B-B14F-4D97-AF65-F5344CB8AC3E}">
        <p14:creationId xmlns:p14="http://schemas.microsoft.com/office/powerpoint/2010/main" val="328391484"/>
      </p:ext>
    </p:extLst>
  </p:cSld>
  <p:clrMapOvr>
    <a:masterClrMapping/>
  </p:clrMapOvr>
  <p:transition spd="slow" advTm="2000">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60333" y="550332"/>
            <a:ext cx="3843867" cy="406400"/>
          </a:xfrm>
          <a:prstGeom prst="rect">
            <a:avLst/>
          </a:prstGeom>
          <a:noFill/>
        </p:spPr>
        <p:txBody>
          <a:bodyPr wrap="square" rtlCol="0">
            <a:spAutoFit/>
          </a:bodyPr>
          <a:lstStyle/>
          <a:p>
            <a:pPr algn="ctr"/>
            <a:r>
              <a:rPr lang="en-US" altLang="zh-CN" sz="2000" b="1" i="1" dirty="0" smtClean="0">
                <a:latin typeface="Times New Roman" pitchFamily="18" charset="0"/>
                <a:cs typeface="Times New Roman" pitchFamily="18" charset="0"/>
              </a:rPr>
              <a:t>Email Page</a:t>
            </a:r>
            <a:endParaRPr lang="zh-CN" altLang="en-US" sz="2000" b="1" i="1" dirty="0">
              <a:latin typeface="Times New Roman" pitchFamily="18" charset="0"/>
              <a:cs typeface="Times New Roman" pitchFamily="18" charset="0"/>
            </a:endParaRPr>
          </a:p>
        </p:txBody>
      </p:sp>
      <p:sp>
        <p:nvSpPr>
          <p:cNvPr id="3" name="TextBox 2"/>
          <p:cNvSpPr txBox="1"/>
          <p:nvPr/>
        </p:nvSpPr>
        <p:spPr>
          <a:xfrm>
            <a:off x="2709337" y="1320801"/>
            <a:ext cx="6908796" cy="369332"/>
          </a:xfrm>
          <a:prstGeom prst="rect">
            <a:avLst/>
          </a:prstGeom>
          <a:noFill/>
        </p:spPr>
        <p:txBody>
          <a:bodyPr wrap="square" rtlCol="0">
            <a:spAutoFit/>
          </a:bodyPr>
          <a:lstStyle/>
          <a:p>
            <a:pPr>
              <a:buFont typeface="Wingdings" pitchFamily="2" charset="2"/>
              <a:buChar char="l"/>
            </a:pPr>
            <a:r>
              <a:rPr lang="en-US" altLang="zh-CN" dirty="0" smtClean="0">
                <a:latin typeface="Times New Roman" pitchFamily="18" charset="0"/>
                <a:cs typeface="Times New Roman" pitchFamily="18" charset="0"/>
              </a:rPr>
              <a:t> We have achieved the email function by sending email to </a:t>
            </a:r>
            <a:r>
              <a:rPr lang="en-US" altLang="zh-CN" dirty="0" err="1" smtClean="0">
                <a:latin typeface="Times New Roman" pitchFamily="18" charset="0"/>
                <a:cs typeface="Times New Roman" pitchFamily="18" charset="0"/>
              </a:rPr>
              <a:t>qq</a:t>
            </a:r>
            <a:r>
              <a:rPr lang="en-US" altLang="zh-CN" dirty="0" smtClean="0">
                <a:latin typeface="Times New Roman" pitchFamily="18" charset="0"/>
                <a:cs typeface="Times New Roman" pitchFamily="18" charset="0"/>
              </a:rPr>
              <a:t> </a:t>
            </a:r>
            <a:r>
              <a:rPr lang="en-US" altLang="zh-CN" dirty="0" err="1" smtClean="0">
                <a:latin typeface="Times New Roman" pitchFamily="18" charset="0"/>
                <a:cs typeface="Times New Roman" pitchFamily="18" charset="0"/>
              </a:rPr>
              <a:t>smtp</a:t>
            </a:r>
            <a:r>
              <a:rPr lang="en-US" altLang="zh-CN" dirty="0" smtClean="0">
                <a:latin typeface="Times New Roman" pitchFamily="18" charset="0"/>
                <a:cs typeface="Times New Roman" pitchFamily="18" charset="0"/>
              </a:rPr>
              <a:t> host</a:t>
            </a:r>
            <a:endParaRPr lang="zh-CN" altLang="en-US" dirty="0" smtClean="0"/>
          </a:p>
        </p:txBody>
      </p:sp>
      <p:pic>
        <p:nvPicPr>
          <p:cNvPr id="5122" name="Picture 2"/>
          <p:cNvPicPr>
            <a:picLocks noChangeAspect="1" noChangeArrowheads="1"/>
          </p:cNvPicPr>
          <p:nvPr/>
        </p:nvPicPr>
        <p:blipFill>
          <a:blip r:embed="rId2" cstate="print"/>
          <a:srcRect/>
          <a:stretch>
            <a:fillRect/>
          </a:stretch>
        </p:blipFill>
        <p:spPr bwMode="auto">
          <a:xfrm>
            <a:off x="1904999" y="1791741"/>
            <a:ext cx="3484033" cy="4495288"/>
          </a:xfrm>
          <a:prstGeom prst="rect">
            <a:avLst/>
          </a:prstGeom>
          <a:noFill/>
          <a:ln w="9525">
            <a:noFill/>
            <a:miter lim="800000"/>
            <a:headEnd/>
            <a:tailEnd/>
          </a:ln>
        </p:spPr>
      </p:pic>
      <p:pic>
        <p:nvPicPr>
          <p:cNvPr id="5123" name="Picture 3"/>
          <p:cNvPicPr>
            <a:picLocks noChangeAspect="1" noChangeArrowheads="1"/>
          </p:cNvPicPr>
          <p:nvPr/>
        </p:nvPicPr>
        <p:blipFill>
          <a:blip r:embed="rId3" cstate="print"/>
          <a:srcRect/>
          <a:stretch>
            <a:fillRect/>
          </a:stretch>
        </p:blipFill>
        <p:spPr bwMode="auto">
          <a:xfrm>
            <a:off x="5906774" y="1905003"/>
            <a:ext cx="5223524" cy="429259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60333" y="550332"/>
            <a:ext cx="3843867" cy="406400"/>
          </a:xfrm>
          <a:prstGeom prst="rect">
            <a:avLst/>
          </a:prstGeom>
          <a:noFill/>
        </p:spPr>
        <p:txBody>
          <a:bodyPr wrap="square" rtlCol="0">
            <a:spAutoFit/>
          </a:bodyPr>
          <a:lstStyle/>
          <a:p>
            <a:pPr algn="ctr"/>
            <a:r>
              <a:rPr lang="en-US" altLang="zh-CN" sz="2000" b="1" i="1" dirty="0" smtClean="0">
                <a:latin typeface="Times New Roman" pitchFamily="18" charset="0"/>
                <a:cs typeface="Times New Roman" pitchFamily="18" charset="0"/>
              </a:rPr>
              <a:t>Login Authentication</a:t>
            </a:r>
            <a:endParaRPr lang="zh-CN" altLang="en-US" sz="2000" b="1" i="1" dirty="0">
              <a:latin typeface="Times New Roman" pitchFamily="18" charset="0"/>
              <a:cs typeface="Times New Roman" pitchFamily="18" charset="0"/>
            </a:endParaRPr>
          </a:p>
        </p:txBody>
      </p:sp>
      <p:sp>
        <p:nvSpPr>
          <p:cNvPr id="3" name="TextBox 2"/>
          <p:cNvSpPr txBox="1"/>
          <p:nvPr/>
        </p:nvSpPr>
        <p:spPr>
          <a:xfrm>
            <a:off x="2709337" y="1320800"/>
            <a:ext cx="6654800" cy="646331"/>
          </a:xfrm>
          <a:prstGeom prst="rect">
            <a:avLst/>
          </a:prstGeom>
          <a:noFill/>
        </p:spPr>
        <p:txBody>
          <a:bodyPr wrap="square" rtlCol="0">
            <a:spAutoFit/>
          </a:bodyPr>
          <a:lstStyle/>
          <a:p>
            <a:pPr>
              <a:buFont typeface="Wingdings" pitchFamily="2" charset="2"/>
              <a:buChar char="l"/>
            </a:pPr>
            <a:r>
              <a:rPr lang="en-US" altLang="zh-CN" dirty="0" smtClean="0">
                <a:latin typeface="Times New Roman" pitchFamily="18" charset="0"/>
                <a:cs typeface="Times New Roman" pitchFamily="18" charset="0"/>
              </a:rPr>
              <a:t> By configuring</a:t>
            </a:r>
            <a:r>
              <a:rPr lang="en-US" altLang="zh-CN" dirty="0" smtClean="0"/>
              <a:t> the authentication in </a:t>
            </a:r>
            <a:r>
              <a:rPr lang="en-US" altLang="zh-CN" dirty="0" err="1" smtClean="0"/>
              <a:t>Web.config</a:t>
            </a:r>
            <a:r>
              <a:rPr lang="en-US" altLang="zh-CN" dirty="0" smtClean="0"/>
              <a:t> file, the </a:t>
            </a:r>
            <a:r>
              <a:rPr lang="en-US" altLang="zh-CN" dirty="0" err="1" smtClean="0"/>
              <a:t>unloged</a:t>
            </a:r>
            <a:r>
              <a:rPr lang="en-US" altLang="zh-CN" dirty="0" smtClean="0"/>
              <a:t> user can only access the </a:t>
            </a:r>
            <a:r>
              <a:rPr lang="en-US" altLang="zh-CN" dirty="0" err="1" smtClean="0"/>
              <a:t>HomePage</a:t>
            </a:r>
            <a:r>
              <a:rPr lang="en-US" altLang="zh-CN" dirty="0" smtClean="0"/>
              <a:t> and Registration Page</a:t>
            </a:r>
            <a:endParaRPr lang="zh-CN" altLang="en-US" dirty="0" smtClean="0"/>
          </a:p>
        </p:txBody>
      </p:sp>
      <p:pic>
        <p:nvPicPr>
          <p:cNvPr id="1026" name="Picture 2"/>
          <p:cNvPicPr>
            <a:picLocks noChangeAspect="1" noChangeArrowheads="1"/>
          </p:cNvPicPr>
          <p:nvPr/>
        </p:nvPicPr>
        <p:blipFill>
          <a:blip r:embed="rId2" cstate="print"/>
          <a:srcRect/>
          <a:stretch>
            <a:fillRect/>
          </a:stretch>
        </p:blipFill>
        <p:spPr bwMode="auto">
          <a:xfrm>
            <a:off x="3157016" y="2175935"/>
            <a:ext cx="5978526" cy="37074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60333" y="550332"/>
            <a:ext cx="3843867" cy="406400"/>
          </a:xfrm>
          <a:prstGeom prst="rect">
            <a:avLst/>
          </a:prstGeom>
          <a:noFill/>
        </p:spPr>
        <p:txBody>
          <a:bodyPr wrap="square" rtlCol="0">
            <a:spAutoFit/>
          </a:bodyPr>
          <a:lstStyle/>
          <a:p>
            <a:pPr algn="ctr"/>
            <a:r>
              <a:rPr lang="en-US" altLang="zh-CN" sz="2000" b="1" i="1" dirty="0" smtClean="0">
                <a:latin typeface="Times New Roman" pitchFamily="18" charset="0"/>
                <a:cs typeface="Times New Roman" pitchFamily="18" charset="0"/>
              </a:rPr>
              <a:t>Calendar </a:t>
            </a:r>
            <a:endParaRPr lang="zh-CN" altLang="en-US" sz="2000" b="1" i="1" dirty="0">
              <a:latin typeface="Times New Roman" pitchFamily="18" charset="0"/>
              <a:cs typeface="Times New Roman" pitchFamily="18" charset="0"/>
            </a:endParaRPr>
          </a:p>
        </p:txBody>
      </p:sp>
      <p:sp>
        <p:nvSpPr>
          <p:cNvPr id="3" name="TextBox 2"/>
          <p:cNvSpPr txBox="1"/>
          <p:nvPr/>
        </p:nvSpPr>
        <p:spPr>
          <a:xfrm>
            <a:off x="2232913" y="1320801"/>
            <a:ext cx="8098706" cy="369332"/>
          </a:xfrm>
          <a:prstGeom prst="rect">
            <a:avLst/>
          </a:prstGeom>
          <a:noFill/>
        </p:spPr>
        <p:txBody>
          <a:bodyPr wrap="square" rtlCol="0">
            <a:spAutoFit/>
          </a:bodyPr>
          <a:lstStyle/>
          <a:p>
            <a:pPr>
              <a:buFont typeface="Wingdings" pitchFamily="2" charset="2"/>
              <a:buChar char="l"/>
            </a:pPr>
            <a:r>
              <a:rPr lang="en-US" altLang="zh-CN" dirty="0" smtClean="0">
                <a:latin typeface="Times New Roman" pitchFamily="18" charset="0"/>
                <a:cs typeface="Times New Roman" pitchFamily="18" charset="0"/>
              </a:rPr>
              <a:t> We implemented the calendar function with different color to check activity</a:t>
            </a:r>
            <a:endParaRPr lang="zh-CN" altLang="en-US" dirty="0" smtClean="0"/>
          </a:p>
        </p:txBody>
      </p:sp>
      <p:pic>
        <p:nvPicPr>
          <p:cNvPr id="4" name="图片 3"/>
          <p:cNvPicPr>
            <a:picLocks noChangeAspect="1"/>
          </p:cNvPicPr>
          <p:nvPr/>
        </p:nvPicPr>
        <p:blipFill>
          <a:blip r:embed="rId2"/>
          <a:stretch>
            <a:fillRect/>
          </a:stretch>
        </p:blipFill>
        <p:spPr>
          <a:xfrm>
            <a:off x="535164" y="1690133"/>
            <a:ext cx="5628571" cy="4771429"/>
          </a:xfrm>
          <a:prstGeom prst="rect">
            <a:avLst/>
          </a:prstGeom>
        </p:spPr>
      </p:pic>
      <p:pic>
        <p:nvPicPr>
          <p:cNvPr id="5" name="图片 4"/>
          <p:cNvPicPr>
            <a:picLocks noChangeAspect="1"/>
          </p:cNvPicPr>
          <p:nvPr/>
        </p:nvPicPr>
        <p:blipFill>
          <a:blip r:embed="rId3"/>
          <a:stretch>
            <a:fillRect/>
          </a:stretch>
        </p:blipFill>
        <p:spPr>
          <a:xfrm>
            <a:off x="6463289" y="1690133"/>
            <a:ext cx="5390995" cy="4537672"/>
          </a:xfrm>
          <a:prstGeom prst="rect">
            <a:avLst/>
          </a:prstGeom>
        </p:spPr>
      </p:pic>
    </p:spTree>
    <p:extLst>
      <p:ext uri="{BB962C8B-B14F-4D97-AF65-F5344CB8AC3E}">
        <p14:creationId xmlns:p14="http://schemas.microsoft.com/office/powerpoint/2010/main" val="15411894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324</TotalTime>
  <Words>237</Words>
  <Application>Microsoft Office PowerPoint</Application>
  <PresentationFormat>宽屏</PresentationFormat>
  <Paragraphs>53</Paragraphs>
  <Slides>14</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叶根友刀锋黑草</vt:lpstr>
      <vt:lpstr>宋体</vt:lpstr>
      <vt:lpstr>微软雅黑</vt:lpstr>
      <vt:lpstr>Arial</vt:lpstr>
      <vt:lpstr>Calibri</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茶香</dc:title>
  <dc:creator>第一PPT</dc:creator>
  <cp:keywords>www.1ppt.com</cp:keywords>
  <cp:lastModifiedBy>Jason</cp:lastModifiedBy>
  <cp:revision>120</cp:revision>
  <dcterms:created xsi:type="dcterms:W3CDTF">2015-05-14T01:17:16Z</dcterms:created>
  <dcterms:modified xsi:type="dcterms:W3CDTF">2019-08-27T11:37:05Z</dcterms:modified>
</cp:coreProperties>
</file>